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13af4ec8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13af4ec8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13af4ec8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13af4ec8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a608aeb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a608aeb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a608aeb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a608aeb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608aeb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a608aeb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8-9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IoT Sensor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 data(Temperature, Humidity, Light, waterLevel, SoilHumidity and steam </a:t>
            </a:r>
            <a:r>
              <a:rPr lang="en-GB"/>
              <a:t>transferred</a:t>
            </a:r>
            <a:r>
              <a:rPr lang="en-GB"/>
              <a:t> to MySQL through HTTP.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99" y="1890502"/>
            <a:ext cx="7281313" cy="26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00" y="894525"/>
            <a:ext cx="6607273" cy="41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Develop/Setup the AI server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already move the test code for showing image and iot database to the ubuntu physic </a:t>
            </a:r>
            <a:r>
              <a:rPr lang="en-GB"/>
              <a:t>server</a:t>
            </a:r>
            <a:r>
              <a:rPr lang="en-GB"/>
              <a:t>, but </a:t>
            </a:r>
            <a:r>
              <a:rPr lang="en-GB"/>
              <a:t>because</a:t>
            </a:r>
            <a:r>
              <a:rPr lang="en-GB"/>
              <a:t> the computer doesn’t have internet connection so we cannot download npm and anaconda package require to start the program.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IoT Data captured on webpage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858025"/>
            <a:ext cx="70389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Fetch Data from MySQL using SQLAlchemy library.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Then use axios library to connect backend and frontend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Show MySQL data as table style.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6" y="2345800"/>
            <a:ext cx="5553925" cy="24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captured image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307850"/>
            <a:ext cx="70389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Capture image from laptop and goes to Image DB.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Then show this image on the webpage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125" y="1910625"/>
            <a:ext cx="7452526" cy="285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