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>
      <p:cViewPr varScale="1">
        <p:scale>
          <a:sx n="60" d="100"/>
          <a:sy n="60" d="100"/>
        </p:scale>
        <p:origin x="-72" y="-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77CB1A-5D5E-4014-B936-2D8F638D86E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5A792E3-250A-43A3-A0D0-2F800FEC98A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924944"/>
            <a:ext cx="7272808" cy="3600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</a:rPr>
              <a:t>Basic Details of the team and Problem Statement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Cybersecurity</a:t>
            </a:r>
            <a:r>
              <a:rPr lang="en-US" b="1" dirty="0" smtClean="0">
                <a:solidFill>
                  <a:schemeClr val="tx1"/>
                </a:solidFill>
              </a:rPr>
              <a:t> awareness and protection for SMEs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Team Name: Falcon 4.0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Team Leader: </a:t>
            </a:r>
            <a:r>
              <a:rPr lang="en-US" b="1" dirty="0" err="1" smtClean="0">
                <a:solidFill>
                  <a:schemeClr val="tx1"/>
                </a:solidFill>
              </a:rPr>
              <a:t>Roonaak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Agasti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Theme: </a:t>
            </a:r>
            <a:r>
              <a:rPr lang="en-US" b="1" dirty="0" err="1" smtClean="0">
                <a:solidFill>
                  <a:schemeClr val="tx1"/>
                </a:solidFill>
              </a:rPr>
              <a:t>Cybersecurity</a:t>
            </a:r>
            <a:r>
              <a:rPr lang="en-US" b="1" dirty="0" smtClean="0">
                <a:solidFill>
                  <a:schemeClr val="tx1"/>
                </a:solidFill>
              </a:rPr>
              <a:t> &amp; Digital Safety</a:t>
            </a:r>
          </a:p>
        </p:txBody>
      </p:sp>
      <p:pic>
        <p:nvPicPr>
          <p:cNvPr id="4" name="Picture 3" descr="hackathon-logo-CrEe6TN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-243408"/>
            <a:ext cx="6119270" cy="3265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Team Member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Team Leader Name: </a:t>
            </a:r>
            <a:r>
              <a:rPr lang="en-US" dirty="0" err="1" smtClean="0"/>
              <a:t>Roonaak</a:t>
            </a:r>
            <a:r>
              <a:rPr lang="en-US" dirty="0" smtClean="0"/>
              <a:t> </a:t>
            </a:r>
            <a:r>
              <a:rPr lang="en-US" dirty="0" err="1" smtClean="0"/>
              <a:t>Agasti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Branch – </a:t>
            </a:r>
            <a:r>
              <a:rPr lang="en-US" dirty="0" err="1" smtClean="0"/>
              <a:t>B.Tech</a:t>
            </a:r>
            <a:r>
              <a:rPr lang="en-US" dirty="0" smtClean="0"/>
              <a:t>		Year III</a:t>
            </a:r>
          </a:p>
          <a:p>
            <a:r>
              <a:rPr lang="en-US" dirty="0" smtClean="0"/>
              <a:t>Team Member 1: </a:t>
            </a:r>
            <a:r>
              <a:rPr lang="en-US" dirty="0" err="1" smtClean="0"/>
              <a:t>Nishanta</a:t>
            </a:r>
            <a:r>
              <a:rPr lang="en-US" dirty="0" smtClean="0"/>
              <a:t> Kumar Das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Branch – </a:t>
            </a:r>
            <a:r>
              <a:rPr lang="en-US" dirty="0" err="1" smtClean="0"/>
              <a:t>B.Tech</a:t>
            </a:r>
            <a:r>
              <a:rPr lang="en-US" dirty="0" smtClean="0"/>
              <a:t>		Year III</a:t>
            </a:r>
          </a:p>
          <a:p>
            <a:r>
              <a:rPr lang="en-US" dirty="0" smtClean="0"/>
              <a:t>Team Member 2: Shubhankar Dikshit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Branch – </a:t>
            </a:r>
            <a:r>
              <a:rPr lang="en-US" dirty="0" err="1" smtClean="0"/>
              <a:t>B.Tech</a:t>
            </a:r>
            <a:r>
              <a:rPr lang="en-US" dirty="0" smtClean="0"/>
              <a:t>		Year III</a:t>
            </a:r>
          </a:p>
          <a:p>
            <a:r>
              <a:rPr lang="en-US" dirty="0" smtClean="0"/>
              <a:t>Team Member 3: Sanjay Kumar </a:t>
            </a:r>
            <a:r>
              <a:rPr lang="en-US" dirty="0" err="1" smtClean="0"/>
              <a:t>Biswal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Branch – </a:t>
            </a:r>
            <a:r>
              <a:rPr lang="en-US" dirty="0" err="1" smtClean="0"/>
              <a:t>B.Tech</a:t>
            </a:r>
            <a:r>
              <a:rPr lang="en-US" dirty="0" smtClean="0"/>
              <a:t>		Year III</a:t>
            </a:r>
          </a:p>
          <a:p>
            <a:r>
              <a:rPr lang="en-US" dirty="0" smtClean="0"/>
              <a:t>Team Member 4: </a:t>
            </a:r>
            <a:r>
              <a:rPr lang="en-US" dirty="0" err="1" smtClean="0"/>
              <a:t>Sabyasachi</a:t>
            </a:r>
            <a:r>
              <a:rPr lang="en-US" dirty="0" smtClean="0"/>
              <a:t> </a:t>
            </a:r>
            <a:r>
              <a:rPr lang="en-US" dirty="0" err="1" smtClean="0"/>
              <a:t>Kundoo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Branch – </a:t>
            </a:r>
            <a:r>
              <a:rPr lang="en-US" dirty="0" err="1" smtClean="0"/>
              <a:t>B.Tech</a:t>
            </a:r>
            <a:r>
              <a:rPr lang="en-US" dirty="0" smtClean="0"/>
              <a:t>		Year III</a:t>
            </a:r>
          </a:p>
          <a:p>
            <a:r>
              <a:rPr lang="en-US" dirty="0" smtClean="0"/>
              <a:t>Team Member 5: </a:t>
            </a:r>
            <a:r>
              <a:rPr lang="en-US" dirty="0" err="1" smtClean="0"/>
              <a:t>Jyoti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Branch – </a:t>
            </a:r>
            <a:r>
              <a:rPr lang="en-US" dirty="0" err="1" smtClean="0"/>
              <a:t>B.Tech</a:t>
            </a:r>
            <a:r>
              <a:rPr lang="en-US" dirty="0" smtClean="0"/>
              <a:t>		Year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076056" y="3933056"/>
            <a:ext cx="388843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Idea/Approach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12776"/>
            <a:ext cx="3816424" cy="4464496"/>
          </a:xfrm>
        </p:spPr>
        <p:txBody>
          <a:bodyPr wrap="square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350" dirty="0" smtClean="0"/>
              <a:t>SMEs and MSMEs are increasingly vulnerable to phishing, </a:t>
            </a:r>
            <a:r>
              <a:rPr lang="en-US" sz="1350" dirty="0" err="1" smtClean="0"/>
              <a:t>deepfake</a:t>
            </a:r>
            <a:r>
              <a:rPr lang="en-US" sz="1350" dirty="0" smtClean="0"/>
              <a:t>, and malicious URL scams due to limited </a:t>
            </a:r>
            <a:r>
              <a:rPr lang="en-US" sz="1350" dirty="0" err="1" smtClean="0"/>
              <a:t>cybersecurity</a:t>
            </a:r>
            <a:r>
              <a:rPr lang="en-US" sz="1350" dirty="0" smtClean="0"/>
              <a:t> infrastructure and awareness</a:t>
            </a:r>
            <a:r>
              <a:rPr lang="en-US" sz="135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 smtClean="0"/>
              <a:t>Sentinel provides a unified dashboard that empowers small businesses with real-time threat detection, phishing simulation, and actionable </a:t>
            </a:r>
            <a:r>
              <a:rPr lang="en-US" sz="1350" dirty="0" smtClean="0"/>
              <a:t>insights; all </a:t>
            </a:r>
            <a:r>
              <a:rPr lang="en-US" sz="1350" dirty="0" smtClean="0"/>
              <a:t>without needing a dedicated security team</a:t>
            </a:r>
            <a:r>
              <a:rPr lang="en-US" sz="135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 smtClean="0"/>
              <a:t>Using a lightweight ML model and simple rule based logic, our product scans e-mails, URLs and uploaded files for fraud and phishing content. The results are instant and concise.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 smtClean="0"/>
              <a:t>Beyond protection, Sentinel aims to provide a </a:t>
            </a:r>
            <a:r>
              <a:rPr lang="en-US" sz="1350" dirty="0" err="1" smtClean="0"/>
              <a:t>gamified</a:t>
            </a:r>
            <a:r>
              <a:rPr lang="en-US" sz="1350" dirty="0" smtClean="0"/>
              <a:t> learning experience using quizzes, mission based training and small tasks 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 smtClean="0"/>
              <a:t>Sentinel is designed for minimal infrastructure and supports API-based </a:t>
            </a:r>
            <a:r>
              <a:rPr lang="en-US" sz="1350" dirty="0" err="1" smtClean="0"/>
              <a:t>intgration</a:t>
            </a:r>
            <a:r>
              <a:rPr lang="en-US" sz="1350" dirty="0" smtClean="0"/>
              <a:t> with existing tools.</a:t>
            </a:r>
          </a:p>
          <a:p>
            <a:pPr>
              <a:buFont typeface="Wingdings" pitchFamily="2" charset="2"/>
              <a:buChar char="Ø"/>
            </a:pPr>
            <a:r>
              <a:rPr lang="en-US" sz="1350" dirty="0" smtClean="0"/>
              <a:t>A 24*7 </a:t>
            </a:r>
            <a:r>
              <a:rPr lang="en-US" sz="1350" dirty="0" err="1" smtClean="0"/>
              <a:t>chatbot</a:t>
            </a:r>
            <a:r>
              <a:rPr lang="en-US" sz="1350" dirty="0" smtClean="0"/>
              <a:t> helps users triage alerts and access information about the threats and risks.</a:t>
            </a:r>
            <a:endParaRPr lang="en-US" sz="1350" dirty="0"/>
          </a:p>
        </p:txBody>
      </p:sp>
      <p:pic>
        <p:nvPicPr>
          <p:cNvPr id="12" name="Picture 11" descr="senti-d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480821"/>
            <a:ext cx="3816424" cy="18932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6056" y="3374058"/>
            <a:ext cx="396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Fig: Snapshot of dashboard from Sentinel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8064" y="4005064"/>
            <a:ext cx="3744416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Commercial Model: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 Advertisement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Collaborations with security vendors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Promotions (via </a:t>
            </a:r>
            <a:r>
              <a:rPr lang="en-US" sz="1600" dirty="0" err="1" smtClean="0"/>
              <a:t>Cybersecurity</a:t>
            </a:r>
            <a:r>
              <a:rPr lang="en-US" sz="1600" dirty="0" smtClean="0"/>
              <a:t> campaigns)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Subscription plans for premium features</a:t>
            </a:r>
          </a:p>
          <a:p>
            <a:pPr>
              <a:buFont typeface="Wingdings" pitchFamily="2" charset="2"/>
              <a:buChar char="q"/>
            </a:pPr>
            <a:r>
              <a:rPr lang="en-US" sz="1600" dirty="0" smtClean="0"/>
              <a:t>API monetization for third party integrations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162</TotalTime>
  <Words>209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Solstice</vt:lpstr>
      <vt:lpstr>Slide 1</vt:lpstr>
      <vt:lpstr>Team Member Details</vt:lpstr>
      <vt:lpstr>Idea/Approach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Shubhankar Dikshit</dc:creator>
  <cp:lastModifiedBy>Shubhankar Dikshit</cp:lastModifiedBy>
  <cp:revision>1</cp:revision>
  <dcterms:created xsi:type="dcterms:W3CDTF">2025-10-18T15:13:46Z</dcterms:created>
  <dcterms:modified xsi:type="dcterms:W3CDTF">2025-10-18T17:55:51Z</dcterms:modified>
</cp:coreProperties>
</file>