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E0C44-D5B6-4744-82D7-7EECBD8D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Welcome to </a:t>
            </a:r>
            <a:br>
              <a:rPr lang="en-US" altLang="zh-TW" dirty="0"/>
            </a:br>
            <a:r>
              <a:rPr lang="en-US" altLang="zh-TW" dirty="0"/>
              <a:t>Brain Fuck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E4F04-782B-466A-B43E-F2AB16E4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00757143</a:t>
            </a:r>
            <a:r>
              <a:rPr lang="zh-TW" altLang="en-US" dirty="0"/>
              <a:t>楊明哲</a:t>
            </a:r>
            <a:endParaRPr lang="en-US" altLang="zh-TW" dirty="0"/>
          </a:p>
          <a:p>
            <a:r>
              <a:rPr lang="en-US" altLang="zh-TW" dirty="0"/>
              <a:t>00757121</a:t>
            </a:r>
            <a:r>
              <a:rPr lang="zh-TW" altLang="en-US" dirty="0"/>
              <a:t>羅子翔</a:t>
            </a:r>
          </a:p>
        </p:txBody>
      </p:sp>
    </p:spTree>
    <p:extLst>
      <p:ext uri="{BB962C8B-B14F-4D97-AF65-F5344CB8AC3E}">
        <p14:creationId xmlns:p14="http://schemas.microsoft.com/office/powerpoint/2010/main" val="27449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370130-2E28-4416-BAEC-20A7622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7200" cap="all"/>
              <a:t>架構圖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 descr="一張含有 時鐘, 儀錶 的圖片&#10;&#10;自動產生的描述">
            <a:extLst>
              <a:ext uri="{FF2B5EF4-FFF2-40B4-BE49-F238E27FC236}">
                <a16:creationId xmlns:a16="http://schemas.microsoft.com/office/drawing/2014/main" id="{35433873-9FC3-4DA0-98DD-2876CFFD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862" y="1389802"/>
            <a:ext cx="9797173" cy="21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A2D40-2B2A-4FD9-B207-A35F70A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  <a:r>
              <a:rPr lang="en-US" altLang="zh-TW" dirty="0"/>
              <a:t>&amp;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06B6E-0990-4D1C-AAC1-6E68CFD4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en-US" altLang="zh-TW" dirty="0"/>
              <a:t> Brain fuck </a:t>
            </a:r>
            <a:r>
              <a:rPr lang="zh-TW" altLang="en-US" dirty="0"/>
              <a:t>這個奇特的語言</a:t>
            </a:r>
            <a:endParaRPr lang="en-US" altLang="zh-TW" dirty="0"/>
          </a:p>
          <a:p>
            <a:r>
              <a:rPr lang="zh-TW" altLang="en-US" dirty="0"/>
              <a:t>透過動畫去讓 </a:t>
            </a:r>
            <a:r>
              <a:rPr lang="en-US" altLang="zh-TW" dirty="0"/>
              <a:t>user</a:t>
            </a:r>
            <a:r>
              <a:rPr lang="zh-TW" altLang="en-US" dirty="0"/>
              <a:t> 了解自己寫的 </a:t>
            </a:r>
            <a:r>
              <a:rPr lang="en-US" altLang="zh-TW" dirty="0"/>
              <a:t>code </a:t>
            </a:r>
            <a:r>
              <a:rPr lang="zh-TW" altLang="en-US" dirty="0"/>
              <a:t>是怎麼樣去運作的</a:t>
            </a:r>
            <a:endParaRPr lang="en-US" altLang="zh-TW" dirty="0"/>
          </a:p>
          <a:p>
            <a:r>
              <a:rPr lang="en-US" altLang="zh-TW" dirty="0"/>
              <a:t>Semi-</a:t>
            </a:r>
            <a:r>
              <a:rPr lang="en-US" altLang="zh-TW" dirty="0" err="1"/>
              <a:t>realtime</a:t>
            </a:r>
            <a:r>
              <a:rPr lang="zh-TW" altLang="en-US" dirty="0"/>
              <a:t> 的編譯讓 </a:t>
            </a:r>
            <a:r>
              <a:rPr lang="en-US" altLang="zh-TW" dirty="0"/>
              <a:t>user</a:t>
            </a:r>
            <a:r>
              <a:rPr lang="zh-TW" altLang="en-US" dirty="0"/>
              <a:t> 即時了解自己的 </a:t>
            </a:r>
            <a:r>
              <a:rPr lang="en-US" altLang="zh-TW" dirty="0"/>
              <a:t>code</a:t>
            </a:r>
            <a:r>
              <a:rPr lang="zh-TW" altLang="en-US" dirty="0"/>
              <a:t> 的進度</a:t>
            </a:r>
            <a:endParaRPr lang="en-US" altLang="zh-TW" dirty="0"/>
          </a:p>
          <a:p>
            <a:r>
              <a:rPr lang="zh-TW" altLang="en-US" dirty="0"/>
              <a:t>提供許多範本以及參考資料供 </a:t>
            </a:r>
            <a:r>
              <a:rPr lang="en-US" altLang="zh-TW" dirty="0"/>
              <a:t>user</a:t>
            </a:r>
            <a:r>
              <a:rPr lang="zh-TW" altLang="en-US" dirty="0"/>
              <a:t> 做參考</a:t>
            </a:r>
            <a:endParaRPr lang="en-US" altLang="zh-TW" dirty="0"/>
          </a:p>
          <a:p>
            <a:r>
              <a:rPr lang="zh-TW" altLang="en-US" dirty="0"/>
              <a:t>隱藏彩蛋幫助 </a:t>
            </a:r>
            <a:r>
              <a:rPr lang="en-US" altLang="zh-TW" dirty="0"/>
              <a:t>user</a:t>
            </a:r>
            <a:r>
              <a:rPr lang="zh-TW" altLang="en-US" dirty="0"/>
              <a:t> 熟悉語言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88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DAC5D-103B-4258-AB48-490C242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C14F9-E865-4346-9EAD-73E86266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 Script</a:t>
            </a:r>
          </a:p>
          <a:p>
            <a:r>
              <a:rPr lang="en-US" altLang="zh-TW" dirty="0"/>
              <a:t>Html</a:t>
            </a:r>
          </a:p>
          <a:p>
            <a:r>
              <a:rPr lang="en-US" altLang="zh-TW" dirty="0" err="1"/>
              <a:t>Css</a:t>
            </a:r>
            <a:endParaRPr lang="en-US" altLang="zh-TW" dirty="0"/>
          </a:p>
          <a:p>
            <a:r>
              <a:rPr lang="en-US" altLang="zh-TW" dirty="0" err="1"/>
              <a:t>Jquery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   To Be continue…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07622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Franklin Gothic Book</vt:lpstr>
      <vt:lpstr>裁剪</vt:lpstr>
      <vt:lpstr>Welcome to  Brain Fuck</vt:lpstr>
      <vt:lpstr>架構圖</vt:lpstr>
      <vt:lpstr>特色&amp;介紹</vt:lpstr>
      <vt:lpstr>預計使用技術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Brain Fuck</dc:title>
  <dc:creator>明哲 楊</dc:creator>
  <cp:lastModifiedBy>明哲 楊</cp:lastModifiedBy>
  <cp:revision>4</cp:revision>
  <dcterms:created xsi:type="dcterms:W3CDTF">2019-12-03T02:12:38Z</dcterms:created>
  <dcterms:modified xsi:type="dcterms:W3CDTF">2019-12-03T02:36:07Z</dcterms:modified>
</cp:coreProperties>
</file>