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64" r:id="rId9"/>
    <p:sldId id="268" r:id="rId10"/>
    <p:sldId id="266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59" r:id="rId19"/>
    <p:sldId id="270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明哲 楊" initials="明哲" lastIdx="1" clrIdx="0">
    <p:extLst>
      <p:ext uri="{19B8F6BF-5375-455C-9EA6-DF929625EA0E}">
        <p15:presenceInfo xmlns:p15="http://schemas.microsoft.com/office/powerpoint/2012/main" userId="25e53d4f548575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kyg1087.github.io/welcome_to_Brainfuck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E0C44-D5B6-4744-82D7-7EECBD8DC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Welcome to </a:t>
            </a:r>
            <a:br>
              <a:rPr lang="en-US" altLang="zh-TW" dirty="0"/>
            </a:br>
            <a:r>
              <a:rPr lang="en-US" altLang="zh-TW" dirty="0"/>
              <a:t>Brain Fuck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E4F04-782B-466A-B43E-F2AB16E4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00757143</a:t>
            </a:r>
            <a:r>
              <a:rPr lang="zh-TW" altLang="en-US" dirty="0"/>
              <a:t>楊明哲</a:t>
            </a:r>
            <a:endParaRPr lang="en-US" altLang="zh-TW" dirty="0"/>
          </a:p>
          <a:p>
            <a:r>
              <a:rPr lang="en-US" altLang="zh-TW" dirty="0"/>
              <a:t>00757121</a:t>
            </a:r>
            <a:r>
              <a:rPr lang="zh-TW" altLang="en-US" dirty="0"/>
              <a:t>羅子翔</a:t>
            </a:r>
          </a:p>
        </p:txBody>
      </p:sp>
    </p:spTree>
    <p:extLst>
      <p:ext uri="{BB962C8B-B14F-4D97-AF65-F5344CB8AC3E}">
        <p14:creationId xmlns:p14="http://schemas.microsoft.com/office/powerpoint/2010/main" val="27449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D7675-1E19-42E6-8091-EF6119D6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4106"/>
            <a:ext cx="9601200" cy="811306"/>
          </a:xfrm>
        </p:spPr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5:</a:t>
            </a:r>
            <a:r>
              <a:rPr lang="zh-TW" altLang="en-US" dirty="0"/>
              <a:t>語言教學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ECDADF-DE26-4D6F-843B-DA1BB64A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9153E9-3E15-4F51-93BE-DEBD5C16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2286000"/>
            <a:ext cx="10068560" cy="43459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16EEEB4-E166-4988-B66B-81CCFC127BCC}"/>
              </a:ext>
            </a:extLst>
          </p:cNvPr>
          <p:cNvSpPr txBox="1"/>
          <p:nvPr/>
        </p:nvSpPr>
        <p:spPr>
          <a:xfrm>
            <a:off x="1137920" y="1336745"/>
            <a:ext cx="1006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若點開上方導覽列 </a:t>
            </a:r>
            <a:r>
              <a:rPr lang="en-US" altLang="zh-TW" dirty="0"/>
              <a:t>“Tutorials”</a:t>
            </a:r>
            <a:r>
              <a:rPr lang="zh-TW" altLang="en-US" dirty="0"/>
              <a:t> 的字樣可以進入語言教學的頁面</a:t>
            </a:r>
            <a:endParaRPr lang="en-US" altLang="zh-TW" dirty="0"/>
          </a:p>
          <a:p>
            <a:r>
              <a:rPr lang="zh-TW" altLang="en-US" dirty="0"/>
              <a:t>提供第一次聽到這個語言的使用者初步的教學。詳細的講述語言的規則以及語法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174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AF870-0C24-49AC-8F3F-C723229D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07894"/>
            <a:ext cx="9601200" cy="784412"/>
          </a:xfrm>
        </p:spPr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6:</a:t>
            </a:r>
            <a:r>
              <a:rPr lang="zh-TW" altLang="en-US" dirty="0"/>
              <a:t>背景介紹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71DB50-1D3F-419B-A2DF-564B1B88B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345" y="2242267"/>
            <a:ext cx="9601199" cy="42078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2FF090-FB5C-47BB-9706-6422256FB3ED}"/>
              </a:ext>
            </a:extLst>
          </p:cNvPr>
          <p:cNvSpPr txBox="1"/>
          <p:nvPr/>
        </p:nvSpPr>
        <p:spPr>
          <a:xfrm>
            <a:off x="1055345" y="1116106"/>
            <a:ext cx="960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若點開上方導覽列之 </a:t>
            </a:r>
            <a:r>
              <a:rPr lang="en-US" altLang="zh-TW" dirty="0"/>
              <a:t>“About”</a:t>
            </a:r>
            <a:r>
              <a:rPr lang="zh-TW" altLang="en-US" dirty="0"/>
              <a:t> 字樣，即可跳至語言的介紹。</a:t>
            </a:r>
            <a:endParaRPr lang="en-US" altLang="zh-TW" dirty="0"/>
          </a:p>
          <a:p>
            <a:r>
              <a:rPr lang="zh-TW" altLang="en-US" dirty="0"/>
              <a:t>在此頁面向使用者介紹此語言的初步背景以及一些有趣的小知識，增加使用者對這個語言的興趣。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568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47F51-5588-4297-B4FB-C61D2787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4741"/>
          </a:xfrm>
        </p:spPr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7:</a:t>
            </a:r>
            <a:r>
              <a:rPr lang="zh-TW" altLang="en-US" dirty="0"/>
              <a:t>實用連結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8DA2C5-3809-48A2-B858-127F1E24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0" y="2089649"/>
            <a:ext cx="5792288" cy="299869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65CEA5-5724-40FE-A236-98792A76E537}"/>
              </a:ext>
            </a:extLst>
          </p:cNvPr>
          <p:cNvSpPr txBox="1"/>
          <p:nvPr/>
        </p:nvSpPr>
        <p:spPr>
          <a:xfrm>
            <a:off x="1210235" y="1443318"/>
            <a:ext cx="1008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若點擊上方導覽列 </a:t>
            </a:r>
            <a:r>
              <a:rPr lang="en-US" altLang="zh-TW" dirty="0"/>
              <a:t>“Links”</a:t>
            </a:r>
            <a:r>
              <a:rPr lang="zh-TW" altLang="en-US" dirty="0"/>
              <a:t> 會顯示一些語言相關的實用連結提供使用者參考。</a:t>
            </a:r>
            <a:endParaRPr lang="en-US" altLang="zh-TW" dirty="0"/>
          </a:p>
          <a:p>
            <a:r>
              <a:rPr lang="zh-TW" altLang="en-US" dirty="0"/>
              <a:t>點擊 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Credits”</a:t>
            </a:r>
            <a:r>
              <a:rPr lang="zh-TW" altLang="en-US" dirty="0"/>
              <a:t> 會顯示我們所參考的所有網站。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B54ABA1-B310-4314-A470-FDBF8E69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6916" y="3059759"/>
            <a:ext cx="7573114" cy="34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9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3581400"/>
          </a:xfrm>
        </p:spPr>
        <p:txBody>
          <a:bodyPr/>
          <a:lstStyle/>
          <a:p>
            <a:r>
              <a:rPr lang="zh-TW" altLang="en-US" dirty="0"/>
              <a:t>為了提供</a:t>
            </a:r>
            <a:r>
              <a:rPr lang="en-US" altLang="zh-TW" dirty="0"/>
              <a:t>Brain</a:t>
            </a:r>
            <a:r>
              <a:rPr lang="zh-TW" altLang="en-US" dirty="0"/>
              <a:t> </a:t>
            </a:r>
            <a:r>
              <a:rPr lang="en-US" altLang="zh-TW" dirty="0"/>
              <a:t>Fucker</a:t>
            </a:r>
            <a:r>
              <a:rPr lang="zh-TW" altLang="en-US" dirty="0"/>
              <a:t>更好的程式編輯速度，我們設計了一個簡單的打字遊戲</a:t>
            </a:r>
            <a:endParaRPr lang="en-US" altLang="zh-TW" dirty="0"/>
          </a:p>
          <a:p>
            <a:r>
              <a:rPr lang="zh-TW" altLang="en-US" dirty="0"/>
              <a:t>將滑鼠移入右下角的雙刀卡通腳色身上點選即可開始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23" y="2549769"/>
            <a:ext cx="8669954" cy="4088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23" y="2549770"/>
            <a:ext cx="8715290" cy="40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4" y="1546964"/>
            <a:ext cx="10213913" cy="4803731"/>
          </a:xfrm>
        </p:spPr>
      </p:pic>
    </p:spTree>
    <p:extLst>
      <p:ext uri="{BB962C8B-B14F-4D97-AF65-F5344CB8AC3E}">
        <p14:creationId xmlns:p14="http://schemas.microsoft.com/office/powerpoint/2010/main" val="152544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在開啟遊戲畫面之後，</a:t>
            </a:r>
            <a:r>
              <a:rPr lang="en-US" altLang="zh-TW" dirty="0"/>
              <a:t>BGM</a:t>
            </a:r>
            <a:r>
              <a:rPr lang="zh-TW" altLang="en-US" dirty="0"/>
              <a:t>會開始，此時輸入鍵盤就會開始遊戲，必須符合下方欄位的輸入，若輸入錯誤背景會變成紅色需按</a:t>
            </a:r>
            <a:r>
              <a:rPr lang="en-US" altLang="zh-TW" dirty="0"/>
              <a:t>backspace</a:t>
            </a:r>
            <a:r>
              <a:rPr lang="zh-TW" altLang="en-US" dirty="0"/>
              <a:t>回退。</a:t>
            </a:r>
            <a:endParaRPr lang="en-US" altLang="zh-TW" dirty="0"/>
          </a:p>
          <a:p>
            <a:r>
              <a:rPr lang="zh-TW" altLang="en-US" dirty="0"/>
              <a:t>點擊</a:t>
            </a:r>
            <a:r>
              <a:rPr lang="en-US" altLang="zh-TW" dirty="0"/>
              <a:t>switch</a:t>
            </a:r>
            <a:r>
              <a:rPr lang="zh-TW" altLang="en-US" dirty="0"/>
              <a:t>或按下</a:t>
            </a:r>
            <a:r>
              <a:rPr lang="en-US" altLang="zh-TW" dirty="0"/>
              <a:t>enter</a:t>
            </a:r>
            <a:r>
              <a:rPr lang="zh-TW" altLang="en-US" dirty="0"/>
              <a:t>可以</a:t>
            </a:r>
            <a:r>
              <a:rPr lang="en-US" altLang="zh-TW" dirty="0"/>
              <a:t>shuffle</a:t>
            </a:r>
            <a:r>
              <a:rPr lang="zh-TW" altLang="en-US" dirty="0"/>
              <a:t>及</a:t>
            </a:r>
            <a:r>
              <a:rPr lang="en-US" altLang="zh-TW" dirty="0"/>
              <a:t>restart</a:t>
            </a:r>
          </a:p>
          <a:p>
            <a:r>
              <a:rPr lang="zh-TW" altLang="en-US" dirty="0"/>
              <a:t>離開遊戲點擊左上角的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「艾因葛朗特」或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ESC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鍵可以登出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離開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玩家必須在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秒內完成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個字才算完成挑戰</a:t>
            </a:r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</a:rPr>
              <a:t>Tips:</a:t>
            </a:r>
            <a:r>
              <a:rPr lang="zh-TW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按的越快背景就會像高速砍擊</a:t>
            </a:r>
            <a:endParaRPr lang="en-US" altLang="zh-TW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13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</a:p>
        </p:txBody>
      </p:sp>
      <p:pic>
        <p:nvPicPr>
          <p:cNvPr id="8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886" y="2286000"/>
            <a:ext cx="8431205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03" y="2275666"/>
            <a:ext cx="8629651" cy="39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DAC5D-103B-4258-AB48-490C242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C14F9-E865-4346-9EAD-73E86266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4000" dirty="0"/>
              <a:t>Java Script</a:t>
            </a:r>
          </a:p>
          <a:p>
            <a:r>
              <a:rPr lang="en-US" altLang="zh-TW" sz="4000" dirty="0"/>
              <a:t>Html</a:t>
            </a:r>
          </a:p>
          <a:p>
            <a:r>
              <a:rPr lang="en-US" altLang="zh-TW" sz="4000" dirty="0" err="1"/>
              <a:t>Css</a:t>
            </a:r>
            <a:endParaRPr lang="en-US" altLang="zh-TW" sz="4000" dirty="0"/>
          </a:p>
          <a:p>
            <a:r>
              <a:rPr lang="en-US" altLang="zh-TW" sz="4000" dirty="0" err="1"/>
              <a:t>JQuery</a:t>
            </a:r>
            <a:endParaRPr lang="en-US" altLang="zh-TW" sz="40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			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07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D9F88-58F0-4E69-A55C-B62C0776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r>
              <a:rPr lang="zh-TW" altLang="en-US" dirty="0"/>
              <a:t>網站背後架構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E45E2-7BB8-4483-9F7A-B46FFE04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071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主要語言編譯器背後為純 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 架構。</a:t>
            </a:r>
            <a:endParaRPr lang="en-US" altLang="zh-TW" sz="2800" dirty="0"/>
          </a:p>
          <a:p>
            <a:r>
              <a:rPr lang="zh-TW" altLang="en-US" sz="2800" dirty="0"/>
              <a:t>主頁面行號以及</a:t>
            </a:r>
            <a:r>
              <a:rPr lang="en-US" altLang="zh-TW" sz="2800" dirty="0"/>
              <a:t>Ascii</a:t>
            </a:r>
            <a:r>
              <a:rPr lang="zh-TW" altLang="en-US" sz="2800" dirty="0"/>
              <a:t> </a:t>
            </a:r>
            <a:r>
              <a:rPr lang="en-US" altLang="zh-TW" sz="2800" dirty="0"/>
              <a:t>code</a:t>
            </a:r>
            <a:r>
              <a:rPr lang="zh-TW" altLang="en-US" sz="2800" dirty="0"/>
              <a:t> 轉換器透過 </a:t>
            </a:r>
            <a:r>
              <a:rPr lang="en-US" altLang="zh-TW" sz="2800" dirty="0" err="1"/>
              <a:t>Jquery</a:t>
            </a:r>
            <a:r>
              <a:rPr lang="zh-TW" altLang="en-US" sz="2800" dirty="0"/>
              <a:t> 實現。</a:t>
            </a:r>
            <a:endParaRPr lang="en-US" altLang="zh-TW" sz="2800" dirty="0"/>
          </a:p>
          <a:p>
            <a:r>
              <a:rPr lang="zh-TW" altLang="en-US" sz="2800" dirty="0"/>
              <a:t>網站內容皆是原生 </a:t>
            </a:r>
            <a:r>
              <a:rPr lang="en-US" altLang="zh-TW" sz="2800" dirty="0"/>
              <a:t>CSS</a:t>
            </a:r>
            <a:r>
              <a:rPr lang="zh-TW" altLang="en-US" sz="2800" dirty="0"/>
              <a:t> </a:t>
            </a:r>
            <a:r>
              <a:rPr lang="en-US" altLang="zh-TW" sz="2800" dirty="0"/>
              <a:t>,</a:t>
            </a:r>
            <a:r>
              <a:rPr lang="zh-TW" altLang="en-US" sz="2800" dirty="0"/>
              <a:t> </a:t>
            </a:r>
            <a:r>
              <a:rPr lang="en-US" altLang="zh-TW" sz="2800" dirty="0"/>
              <a:t>HTML</a:t>
            </a:r>
            <a:r>
              <a:rPr lang="zh-TW" altLang="en-US" sz="2800" dirty="0"/>
              <a:t> 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 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459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370130-2E28-4416-BAEC-20A7622A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7200" cap="all" dirty="0"/>
              <a:t>架構圖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內容版面配置區 6" descr="一張含有 螢幕擷取畫面, 畫畫 的圖片&#10;&#10;自動產生的描述">
            <a:extLst>
              <a:ext uri="{FF2B5EF4-FFF2-40B4-BE49-F238E27FC236}">
                <a16:creationId xmlns:a16="http://schemas.microsoft.com/office/drawing/2014/main" id="{A48CD36A-ECEF-47FD-8D82-C85AB4A1A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753" y="1052353"/>
            <a:ext cx="10452847" cy="1320875"/>
          </a:xfrm>
        </p:spPr>
      </p:pic>
    </p:spTree>
    <p:extLst>
      <p:ext uri="{BB962C8B-B14F-4D97-AF65-F5344CB8AC3E}">
        <p14:creationId xmlns:p14="http://schemas.microsoft.com/office/powerpoint/2010/main" val="164128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ED9FE-8E42-439B-826F-61966B91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959B5-BD97-4368-AF7B-217550B3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03680"/>
            <a:ext cx="9601200" cy="3581400"/>
          </a:xfrm>
        </p:spPr>
        <p:txBody>
          <a:bodyPr/>
          <a:lstStyle/>
          <a:p>
            <a:r>
              <a:rPr lang="en-US" dirty="0"/>
              <a:t>00757143</a:t>
            </a:r>
            <a:r>
              <a:rPr lang="zh-TW" altLang="en-US" dirty="0"/>
              <a:t> 楊明哲 </a:t>
            </a:r>
            <a:r>
              <a:rPr lang="en-US" altLang="zh-TW" dirty="0"/>
              <a:t>:</a:t>
            </a:r>
            <a:r>
              <a:rPr lang="zh-TW" altLang="en-US" dirty="0"/>
              <a:t> 主要網站架構</a:t>
            </a:r>
            <a:endParaRPr lang="en-US" dirty="0"/>
          </a:p>
          <a:p>
            <a:r>
              <a:rPr lang="en-US" dirty="0"/>
              <a:t>00757121</a:t>
            </a:r>
            <a:r>
              <a:rPr lang="zh-TW" altLang="en-US" dirty="0"/>
              <a:t> 羅子翔</a:t>
            </a:r>
            <a:r>
              <a:rPr lang="en-US" altLang="zh-TW" dirty="0"/>
              <a:t>:</a:t>
            </a:r>
            <a:r>
              <a:rPr lang="zh-TW" altLang="en-US" dirty="0"/>
              <a:t> 小遊戲製作及最後作品的整合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1D1175-5677-4D14-BBCB-0972717C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10094"/>
            <a:ext cx="9016240" cy="368281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4D9980-AC54-4F6C-9034-D6AD33465956}"/>
              </a:ext>
            </a:extLst>
          </p:cNvPr>
          <p:cNvSpPr txBox="1"/>
          <p:nvPr/>
        </p:nvSpPr>
        <p:spPr>
          <a:xfrm>
            <a:off x="1295400" y="6069106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網站連結</a:t>
            </a:r>
            <a:r>
              <a:rPr lang="en-US" altLang="zh-TW" dirty="0">
                <a:hlinkClick r:id="rId3"/>
              </a:rPr>
              <a:t>:</a:t>
            </a:r>
            <a:r>
              <a:rPr lang="zh-TW" altLang="en-US" dirty="0">
                <a:hlinkClick r:id="rId3"/>
              </a:rPr>
              <a:t>    </a:t>
            </a:r>
            <a:r>
              <a:rPr lang="en-US" dirty="0">
                <a:hlinkClick r:id="rId3"/>
              </a:rPr>
              <a:t>https://dkyg1087.github.io/welcome_to_Brainfuck/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A2D40-2B2A-4FD9-B207-A35F70A5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特色</a:t>
            </a:r>
            <a:r>
              <a:rPr lang="en-US" altLang="zh-TW" dirty="0"/>
              <a:t>&amp;</a:t>
            </a:r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06B6E-0990-4D1C-AAC1-6E68CFD4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3318"/>
            <a:ext cx="9601200" cy="4424082"/>
          </a:xfrm>
        </p:spPr>
        <p:txBody>
          <a:bodyPr>
            <a:normAutofit/>
          </a:bodyPr>
          <a:lstStyle/>
          <a:p>
            <a:r>
              <a:rPr lang="zh-TW" altLang="en-US" dirty="0"/>
              <a:t>介紹</a:t>
            </a:r>
            <a:r>
              <a:rPr lang="en-US" altLang="zh-TW" dirty="0"/>
              <a:t> Brain fuck </a:t>
            </a:r>
            <a:r>
              <a:rPr lang="zh-TW" altLang="en-US" dirty="0"/>
              <a:t>這個奇特的語言</a:t>
            </a:r>
            <a:endParaRPr lang="en-US" altLang="zh-TW" dirty="0"/>
          </a:p>
          <a:p>
            <a:r>
              <a:rPr lang="zh-TW" altLang="en-US" dirty="0"/>
              <a:t>對於第一次接觸的人提供語言教學</a:t>
            </a:r>
            <a:endParaRPr lang="en-US" altLang="zh-TW" dirty="0"/>
          </a:p>
          <a:p>
            <a:r>
              <a:rPr lang="zh-TW" altLang="en-US" dirty="0"/>
              <a:t>透過能夠自行調整速度的視覺化處理去讓 </a:t>
            </a:r>
            <a:r>
              <a:rPr lang="en-US" altLang="zh-TW" dirty="0"/>
              <a:t>user</a:t>
            </a:r>
            <a:r>
              <a:rPr lang="zh-TW" altLang="en-US" dirty="0"/>
              <a:t> 了解自己寫的 </a:t>
            </a:r>
            <a:r>
              <a:rPr lang="en-US" altLang="zh-TW" dirty="0"/>
              <a:t>code </a:t>
            </a:r>
            <a:r>
              <a:rPr lang="zh-TW" altLang="en-US" dirty="0"/>
              <a:t>是怎麼樣去運作的</a:t>
            </a:r>
            <a:endParaRPr lang="en-US" altLang="zh-TW" dirty="0"/>
          </a:p>
          <a:p>
            <a:r>
              <a:rPr lang="zh-TW" altLang="en-US" dirty="0"/>
              <a:t>提供逐項執行讓使用者一步一步了解一切</a:t>
            </a:r>
            <a:endParaRPr lang="en-US" altLang="zh-TW" dirty="0"/>
          </a:p>
          <a:p>
            <a:r>
              <a:rPr lang="zh-TW" altLang="en-US" dirty="0"/>
              <a:t>提供許多範本以及參考資料供 </a:t>
            </a:r>
            <a:r>
              <a:rPr lang="en-US" altLang="zh-TW" dirty="0"/>
              <a:t>user</a:t>
            </a:r>
            <a:r>
              <a:rPr lang="zh-TW" altLang="en-US" dirty="0"/>
              <a:t> 做參考</a:t>
            </a:r>
            <a:endParaRPr lang="en-US" altLang="zh-TW" dirty="0"/>
          </a:p>
          <a:p>
            <a:r>
              <a:rPr lang="zh-TW" altLang="en-US" dirty="0"/>
              <a:t>隱藏彩蛋幫助 </a:t>
            </a:r>
            <a:r>
              <a:rPr lang="en-US" altLang="zh-TW" dirty="0"/>
              <a:t>user</a:t>
            </a:r>
            <a:r>
              <a:rPr lang="zh-TW" altLang="en-US" dirty="0"/>
              <a:t> 熟悉輸入</a:t>
            </a:r>
            <a:endParaRPr lang="en-US" altLang="zh-TW" dirty="0"/>
          </a:p>
          <a:p>
            <a:r>
              <a:rPr lang="zh-TW" altLang="en-US" dirty="0"/>
              <a:t>內建字元轉</a:t>
            </a:r>
            <a:r>
              <a:rPr lang="en-US" altLang="zh-TW" dirty="0"/>
              <a:t>Ascii </a:t>
            </a:r>
            <a:r>
              <a:rPr lang="zh-TW" altLang="en-US" dirty="0"/>
              <a:t>轉換器</a:t>
            </a:r>
            <a:endParaRPr lang="en-US" altLang="zh-TW" dirty="0"/>
          </a:p>
          <a:p>
            <a:r>
              <a:rPr lang="zh-TW" altLang="en-US" dirty="0"/>
              <a:t>內建搜尋欄讓你可以隨時搜尋</a:t>
            </a:r>
            <a:r>
              <a:rPr lang="en-US" altLang="zh-TW" dirty="0"/>
              <a:t>google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88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55B93-12A4-4786-BF11-D5D2FE7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網站主畫面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52A8FB-3108-4772-8947-A8B06B6F0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164" y="1602888"/>
            <a:ext cx="10375671" cy="50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99D86-3193-46CB-A6EB-5C19A33F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0" y="675640"/>
            <a:ext cx="9601200" cy="65113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主要編輯頁面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CD4C7A-1A6B-4AA7-9AA8-1EB06D20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35" y="3209651"/>
            <a:ext cx="9601200" cy="32401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FBE3FB6-DA80-4150-A95D-FAB28609F5F1}"/>
              </a:ext>
            </a:extLst>
          </p:cNvPr>
          <p:cNvSpPr txBox="1"/>
          <p:nvPr/>
        </p:nvSpPr>
        <p:spPr>
          <a:xfrm>
            <a:off x="1402080" y="1326776"/>
            <a:ext cx="9167308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如同一般的程式編輯器提供寫程式的地方以及輸入輸出的位置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主要</a:t>
            </a:r>
            <a:r>
              <a:rPr lang="en-US" altLang="zh-TW" dirty="0"/>
              <a:t>code</a:t>
            </a:r>
            <a:r>
              <a:rPr lang="zh-TW" altLang="en-US" dirty="0"/>
              <a:t>介面旁邊的行號會隨打字或複製隨時更新行號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雖然隱藏了</a:t>
            </a:r>
            <a:r>
              <a:rPr lang="en-US" altLang="zh-TW" dirty="0"/>
              <a:t>scroll-bar</a:t>
            </a:r>
            <a:r>
              <a:rPr lang="zh-TW" altLang="en-US" dirty="0"/>
              <a:t> 但是還是能做滾動的動作，行號也會跟著滾動。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主要介面上預設的 </a:t>
            </a:r>
            <a:r>
              <a:rPr lang="en-US" altLang="zh-TW" dirty="0"/>
              <a:t>code</a:t>
            </a:r>
            <a:r>
              <a:rPr lang="zh-TW" altLang="en-US" dirty="0"/>
              <a:t> 是可以直接執行的，按下</a:t>
            </a:r>
            <a:r>
              <a:rPr lang="en-US" altLang="zh-TW" dirty="0"/>
              <a:t>Run</a:t>
            </a:r>
            <a:r>
              <a:rPr lang="zh-TW" altLang="en-US" dirty="0"/>
              <a:t> 會在 </a:t>
            </a:r>
            <a:r>
              <a:rPr lang="en-US" altLang="zh-TW" dirty="0"/>
              <a:t>Output</a:t>
            </a:r>
            <a:r>
              <a:rPr lang="zh-TW" altLang="en-US" dirty="0"/>
              <a:t> 出現 </a:t>
            </a:r>
            <a:r>
              <a:rPr lang="en-US" altLang="zh-TW" dirty="0"/>
              <a:t>hello</a:t>
            </a:r>
            <a:r>
              <a:rPr lang="zh-TW" altLang="en-US" dirty="0"/>
              <a:t> </a:t>
            </a:r>
            <a:r>
              <a:rPr lang="en-US" altLang="zh-TW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339020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1939B-B4A9-41F7-8EBA-FD1E28B6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72035"/>
            <a:ext cx="9601200" cy="712694"/>
          </a:xfrm>
        </p:spPr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1:</a:t>
            </a:r>
            <a:r>
              <a:rPr lang="zh-TW" altLang="en-US" dirty="0"/>
              <a:t> 網站導覽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E2B0130-6689-4583-920D-7ACF06DDC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24635"/>
            <a:ext cx="8093964" cy="43613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72B2DE-157B-4905-94D6-5C3D541D462C}"/>
              </a:ext>
            </a:extLst>
          </p:cNvPr>
          <p:cNvSpPr txBox="1"/>
          <p:nvPr/>
        </p:nvSpPr>
        <p:spPr>
          <a:xfrm>
            <a:off x="1187824" y="1096850"/>
            <a:ext cx="8960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使用者第一次造訪此網頁時，此頁面會自動跳出，提供使用者了解此網站的運作概念。使用多張圖片導覽使用者。</a:t>
            </a:r>
            <a:endParaRPr lang="en-US" sz="2000" dirty="0"/>
          </a:p>
          <a:p>
            <a:r>
              <a:rPr lang="zh-TW" altLang="en-US" sz="2000" dirty="0"/>
              <a:t>若要再次打開也可以按上方導覽列 </a:t>
            </a:r>
            <a:r>
              <a:rPr lang="en-US" altLang="zh-TW" sz="2000" dirty="0"/>
              <a:t>”Guides”</a:t>
            </a:r>
            <a:r>
              <a:rPr lang="zh-TW" altLang="en-US" sz="2000" dirty="0"/>
              <a:t> 的字樣。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91331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26DB2-B087-473A-8A97-F09083B3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459"/>
            <a:ext cx="9601200" cy="820271"/>
          </a:xfrm>
        </p:spPr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2:</a:t>
            </a:r>
            <a:r>
              <a:rPr lang="zh-TW" altLang="en-US" dirty="0"/>
              <a:t>執行播放功能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5A0A9-E807-4949-83CC-D32C7BA42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29" y="3313450"/>
            <a:ext cx="10851654" cy="31702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E5ECDCB-82FF-4A90-B9E1-1C1B0C0DB591}"/>
              </a:ext>
            </a:extLst>
          </p:cNvPr>
          <p:cNvSpPr txBox="1"/>
          <p:nvPr/>
        </p:nvSpPr>
        <p:spPr>
          <a:xfrm>
            <a:off x="963829" y="1075765"/>
            <a:ext cx="10690289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簡單明瞭的視覺化程式運行的過程，以便讓使用者了解程式背後的執行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提供執行結果、撥放或是逐步執行三種選擇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播放的部分提供暫停、開始、停止、加快、放慢或是自行輸入速度。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隨時能夠暫停直接按逐步執行一步一步慢慢跑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若指標超越顯示範圍會自動換下一組 </a:t>
            </a:r>
            <a:r>
              <a:rPr lang="en-US" altLang="zh-TW" dirty="0"/>
              <a:t>cell</a:t>
            </a:r>
            <a:r>
              <a:rPr lang="zh-TW" altLang="en-US" dirty="0"/>
              <a:t> ，同理退回也是相同。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13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AEC81-10DF-4BF7-8E5E-6BD06D1C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1306"/>
          </a:xfrm>
        </p:spPr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3:</a:t>
            </a:r>
            <a:r>
              <a:rPr lang="zh-TW" altLang="en-US" dirty="0"/>
              <a:t>及時</a:t>
            </a:r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查詢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D63C69F-CDB1-441F-98C9-4FCA8E3DB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233" y="3429000"/>
            <a:ext cx="3357854" cy="30211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063B3C-6861-4FE0-AE8F-8F5655A3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482" y="3429000"/>
            <a:ext cx="3478306" cy="2992962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94CDF08-716A-4AAA-AA29-9BADF3D3C0C0}"/>
              </a:ext>
            </a:extLst>
          </p:cNvPr>
          <p:cNvSpPr/>
          <p:nvPr/>
        </p:nvSpPr>
        <p:spPr>
          <a:xfrm>
            <a:off x="4563035" y="4312024"/>
            <a:ext cx="3021106" cy="1335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A9D269-61F9-4830-8FD5-F0E390C097F0}"/>
              </a:ext>
            </a:extLst>
          </p:cNvPr>
          <p:cNvSpPr txBox="1"/>
          <p:nvPr/>
        </p:nvSpPr>
        <p:spPr>
          <a:xfrm>
            <a:off x="1017494" y="1411752"/>
            <a:ext cx="10157012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/>
              <a:t>上方的欄位能及時顯示在下方使用者現在打得字並轉化成</a:t>
            </a:r>
            <a:r>
              <a:rPr lang="en-US" altLang="zh-TW" sz="2000" dirty="0"/>
              <a:t>Ascii code</a:t>
            </a:r>
            <a:r>
              <a:rPr lang="zh-TW" altLang="en-US" sz="2000" dirty="0"/>
              <a:t> ，對於換行或空白鍵也有反應，複製貼上或刪除也都能應對，以便撰寫程式碼。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074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62D75-CB49-49DB-A99E-50346736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304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特點</a:t>
            </a:r>
            <a:r>
              <a:rPr lang="en-US" altLang="zh-TW" dirty="0"/>
              <a:t>4:</a:t>
            </a:r>
            <a:r>
              <a:rPr lang="zh-TW" altLang="en-US" dirty="0"/>
              <a:t>即時查詢功能</a:t>
            </a:r>
            <a:endParaRPr 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022D40-7E26-4B0A-8439-F4752E54F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526722"/>
            <a:ext cx="9833979" cy="264547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45BF03-BE4F-4745-B282-F7F3D2513117}"/>
              </a:ext>
            </a:extLst>
          </p:cNvPr>
          <p:cNvSpPr txBox="1"/>
          <p:nvPr/>
        </p:nvSpPr>
        <p:spPr>
          <a:xfrm>
            <a:off x="1371600" y="1559859"/>
            <a:ext cx="9735671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/>
              <a:t>常駐在上方的導覽列上，若在寫程式時有想要查詢的東西。不需要再手動開一個新頁面來搜尋。此欄位等同於</a:t>
            </a:r>
            <a:r>
              <a:rPr lang="en-US" altLang="zh-TW" sz="2000" dirty="0"/>
              <a:t>Google</a:t>
            </a:r>
            <a:r>
              <a:rPr lang="zh-TW" altLang="en-US" sz="2000" dirty="0"/>
              <a:t>的搜尋欄，查詢的資訊會以新分頁打開在使用者的瀏覽器中，無論是按</a:t>
            </a:r>
            <a:r>
              <a:rPr lang="en-US" altLang="zh-TW" sz="2000" dirty="0"/>
              <a:t>Enter</a:t>
            </a:r>
            <a:r>
              <a:rPr lang="zh-TW" altLang="en-US" sz="2000" dirty="0"/>
              <a:t>或是欄位旁的放大鏡都有用。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622389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778</Words>
  <Application>Microsoft Office PowerPoint</Application>
  <PresentationFormat>寬螢幕</PresentationFormat>
  <Paragraphs>72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SimSun</vt:lpstr>
      <vt:lpstr>Arial</vt:lpstr>
      <vt:lpstr>Franklin Gothic Book</vt:lpstr>
      <vt:lpstr>裁剪</vt:lpstr>
      <vt:lpstr>Welcome to  Brain Fuck</vt:lpstr>
      <vt:lpstr>架構圖</vt:lpstr>
      <vt:lpstr>特色&amp;介紹</vt:lpstr>
      <vt:lpstr>網站主畫面</vt:lpstr>
      <vt:lpstr>主要編輯頁面</vt:lpstr>
      <vt:lpstr>特點1: 網站導覽</vt:lpstr>
      <vt:lpstr>特點2:執行播放功能</vt:lpstr>
      <vt:lpstr>特點3:及時Ascii code查詢</vt:lpstr>
      <vt:lpstr>特點4:即時查詢功能</vt:lpstr>
      <vt:lpstr>特點5:語言教學</vt:lpstr>
      <vt:lpstr>特點6:背景介紹</vt:lpstr>
      <vt:lpstr>特點7:實用連結</vt:lpstr>
      <vt:lpstr>EX:</vt:lpstr>
      <vt:lpstr>遊戲畫面</vt:lpstr>
      <vt:lpstr>遊戲規則</vt:lpstr>
      <vt:lpstr>遊戲畫面</vt:lpstr>
      <vt:lpstr>遊戲畫面</vt:lpstr>
      <vt:lpstr>使用技術</vt:lpstr>
      <vt:lpstr>網站背後架構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Brain Fuck</dc:title>
  <dc:creator>明哲 楊</dc:creator>
  <cp:lastModifiedBy>明哲 楊</cp:lastModifiedBy>
  <cp:revision>23</cp:revision>
  <dcterms:created xsi:type="dcterms:W3CDTF">2019-12-03T02:12:38Z</dcterms:created>
  <dcterms:modified xsi:type="dcterms:W3CDTF">2020-01-10T08:14:09Z</dcterms:modified>
</cp:coreProperties>
</file>