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0"/>
    <p:restoredTop sz="95252"/>
  </p:normalViewPr>
  <p:slideViewPr>
    <p:cSldViewPr>
      <p:cViewPr varScale="1">
        <p:scale>
          <a:sx n="86" d="100"/>
          <a:sy n="86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/>
              <a:pPr/>
              <a:t>2017-12-11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/>
              <a:pPr/>
              <a:t>2017-12-11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/>
              <a:pPr/>
              <a:t>2017-12-11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/>
              <a:pPr/>
              <a:t>2017-12-11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2017-12-11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2017-12-11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Hancom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>
                <a:latin typeface="돋움"/>
                <a:ea typeface="돋움"/>
              </a:rPr>
              <a:t>Quiz Portal</a:t>
            </a:r>
          </a:p>
        </p:txBody>
      </p:sp>
      <p:sp>
        <p:nvSpPr>
          <p:cNvPr id="4" name="직사각형 3"/>
          <p:cNvSpPr txBox="1"/>
          <p:nvPr/>
        </p:nvSpPr>
        <p:spPr>
          <a:xfrm>
            <a:off x="179451" y="152209"/>
            <a:ext cx="5864733" cy="636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돋움"/>
                <a:ea typeface="돋움"/>
              </a:rPr>
              <a:t>2017</a:t>
            </a:r>
            <a:r>
              <a:rPr lang="ko-KR" altLang="en-US">
                <a:latin typeface="돋움"/>
                <a:ea typeface="돋움"/>
              </a:rPr>
              <a:t>년 가을학기</a:t>
            </a:r>
          </a:p>
          <a:p>
            <a:r>
              <a:rPr lang="ko-KR" altLang="en-US">
                <a:latin typeface="돋움"/>
                <a:ea typeface="돋움"/>
              </a:rPr>
              <a:t>객체지향설계 팀프로젝트 발표자료</a:t>
            </a:r>
          </a:p>
        </p:txBody>
      </p:sp>
      <p:sp>
        <p:nvSpPr>
          <p:cNvPr id="5" name="직사각형 4"/>
          <p:cNvSpPr txBox="1"/>
          <p:nvPr/>
        </p:nvSpPr>
        <p:spPr>
          <a:xfrm>
            <a:off x="1115568" y="870394"/>
            <a:ext cx="3096387" cy="36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 txBox="1"/>
          <p:nvPr/>
        </p:nvSpPr>
        <p:spPr>
          <a:xfrm>
            <a:off x="6044184" y="4820031"/>
            <a:ext cx="2592324" cy="1178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돋움"/>
                <a:ea typeface="돋움"/>
              </a:rPr>
              <a:t>X </a:t>
            </a:r>
            <a:r>
              <a:rPr lang="ko-KR" altLang="en-US">
                <a:latin typeface="돋움"/>
                <a:ea typeface="돋움"/>
              </a:rPr>
              <a:t>조:</a:t>
            </a:r>
          </a:p>
          <a:p>
            <a:r>
              <a:rPr lang="ko-KR" altLang="en-US">
                <a:latin typeface="돋움"/>
                <a:ea typeface="돋움"/>
              </a:rPr>
              <a:t>201302484 정휘준</a:t>
            </a:r>
          </a:p>
          <a:p>
            <a:r>
              <a:rPr lang="ko-KR" altLang="ko-KR">
                <a:latin typeface="돋움"/>
                <a:ea typeface="돋움"/>
              </a:rPr>
              <a:t>201302470 임병언</a:t>
            </a:r>
          </a:p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179451" y="152209"/>
            <a:ext cx="3816477" cy="36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돋움"/>
                <a:ea typeface="돋움"/>
              </a:rPr>
              <a:t>클래스 다이어그램_</a:t>
            </a:r>
            <a:r>
              <a:rPr lang="en-US" altLang="ko-KR">
                <a:latin typeface="돋움"/>
                <a:ea typeface="돋움"/>
              </a:rPr>
              <a:t>CommandSet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390775" y="1438275"/>
            <a:ext cx="4362450" cy="3981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179451" y="152209"/>
            <a:ext cx="3816477" cy="36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돋움"/>
                <a:ea typeface="돋움"/>
              </a:rPr>
              <a:t>클래스 다이어그램_</a:t>
            </a:r>
            <a:r>
              <a:rPr lang="en-US" altLang="ko-KR">
                <a:latin typeface="돋움"/>
                <a:ea typeface="돋움"/>
              </a:rPr>
              <a:t>Account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33487" y="657225"/>
            <a:ext cx="6677025" cy="554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179451" y="152209"/>
            <a:ext cx="3816477" cy="36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돋움"/>
                <a:ea typeface="돋움"/>
              </a:rPr>
              <a:t>클래스 다이어그램_</a:t>
            </a:r>
            <a:r>
              <a:rPr lang="en-US" altLang="ko-KR">
                <a:latin typeface="돋움"/>
                <a:ea typeface="돋움"/>
              </a:rPr>
              <a:t>Quiz_TypeList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05012" y="790575"/>
            <a:ext cx="5133975" cy="527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179451" y="152209"/>
            <a:ext cx="3816477" cy="36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돋움"/>
                <a:ea typeface="돋움"/>
              </a:rPr>
              <a:t>클래스 다이어그램_</a:t>
            </a:r>
            <a:r>
              <a:rPr lang="en-US" altLang="ko-KR">
                <a:latin typeface="돋움"/>
                <a:ea typeface="돋움"/>
              </a:rPr>
              <a:t>Quiz_Database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52487" y="719137"/>
            <a:ext cx="7439025" cy="541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60129" y="0"/>
            <a:ext cx="7623740" cy="6858000"/>
          </a:xfrm>
          <a:prstGeom prst="rect">
            <a:avLst/>
          </a:prstGeom>
        </p:spPr>
      </p:pic>
      <p:sp>
        <p:nvSpPr>
          <p:cNvPr id="4" name="직사각형 3"/>
          <p:cNvSpPr txBox="1"/>
          <p:nvPr/>
        </p:nvSpPr>
        <p:spPr>
          <a:xfrm>
            <a:off x="179451" y="152209"/>
            <a:ext cx="2088261" cy="360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>
                <a:latin typeface="돋움"/>
                <a:ea typeface="돋움"/>
              </a:rPr>
              <a:t>시퀀스 다이어그램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72000" y="189000"/>
            <a:ext cx="7200000" cy="6480000"/>
          </a:xfrm>
          <a:prstGeom prst="rect">
            <a:avLst/>
          </a:prstGeom>
        </p:spPr>
      </p:pic>
      <p:sp>
        <p:nvSpPr>
          <p:cNvPr id="4" name="직사각형 3"/>
          <p:cNvSpPr txBox="1"/>
          <p:nvPr/>
        </p:nvSpPr>
        <p:spPr>
          <a:xfrm>
            <a:off x="179451" y="152209"/>
            <a:ext cx="3960493" cy="360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>
                <a:latin typeface="돋움"/>
                <a:ea typeface="돋움"/>
              </a:rPr>
              <a:t>시퀀스 다이어그램_</a:t>
            </a:r>
            <a:r>
              <a:rPr lang="en-US" altLang="ko-KR" dirty="0" err="1">
                <a:latin typeface="돋움"/>
                <a:ea typeface="돋움"/>
              </a:rPr>
              <a:t>Account_Create</a:t>
            </a:r>
            <a:endParaRPr lang="en-US" altLang="ko-KR" dirty="0">
              <a:latin typeface="돋움"/>
              <a:ea typeface="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2392" y="4653170"/>
            <a:ext cx="135730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돋움"/>
                <a:ea typeface="돋움"/>
              </a:rPr>
              <a:t>2 (Admin</a:t>
            </a:r>
            <a:r>
              <a:rPr lang="en-US" altLang="ko-KR" dirty="0" smtClean="0">
                <a:latin typeface="돋움"/>
                <a:ea typeface="돋움"/>
              </a:rPr>
              <a:t>)</a:t>
            </a:r>
          </a:p>
          <a:p>
            <a:r>
              <a:rPr lang="en-US" altLang="ko-KR" dirty="0" smtClean="0">
                <a:latin typeface="돋움"/>
                <a:ea typeface="돋움"/>
              </a:rPr>
              <a:t>Banana</a:t>
            </a:r>
          </a:p>
          <a:p>
            <a:r>
              <a:rPr lang="en-US" altLang="ko-KR" dirty="0" smtClean="0">
                <a:latin typeface="돋움"/>
                <a:ea typeface="돋움"/>
              </a:rPr>
              <a:t>54321</a:t>
            </a:r>
            <a:endParaRPr lang="en-US" altLang="ko-KR" dirty="0">
              <a:latin typeface="돋움"/>
              <a:ea typeface="돋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179451" y="152209"/>
            <a:ext cx="3816477" cy="36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돋움"/>
                <a:ea typeface="돋움"/>
              </a:rPr>
              <a:t>시퀀스 다이어그램</a:t>
            </a:r>
            <a:r>
              <a:rPr lang="en-US" altLang="ko-KR">
                <a:latin typeface="돋움"/>
                <a:ea typeface="돋움"/>
              </a:rPr>
              <a:t>_Account_Log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51999" y="548999"/>
            <a:ext cx="5040000" cy="5760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23410" y="4221110"/>
            <a:ext cx="14402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돋움"/>
                <a:ea typeface="돋움"/>
              </a:rPr>
              <a:t>1 (Normal)</a:t>
            </a:r>
          </a:p>
          <a:p>
            <a:r>
              <a:rPr lang="en-US" altLang="ko-KR" dirty="0" smtClean="0">
                <a:latin typeface="돋움"/>
                <a:ea typeface="돋움"/>
              </a:rPr>
              <a:t>Apple</a:t>
            </a:r>
          </a:p>
          <a:p>
            <a:r>
              <a:rPr lang="en-US" altLang="ko-KR" dirty="0" smtClean="0">
                <a:latin typeface="돋움"/>
                <a:ea typeface="돋움"/>
              </a:rPr>
              <a:t>12345</a:t>
            </a:r>
          </a:p>
          <a:p>
            <a:endParaRPr lang="en-US" altLang="ko-KR" dirty="0">
              <a:latin typeface="돋움"/>
              <a:ea typeface="돋움"/>
            </a:endParaRPr>
          </a:p>
          <a:p>
            <a:r>
              <a:rPr lang="en-US" altLang="ko-KR" dirty="0" smtClean="0">
                <a:latin typeface="돋움"/>
                <a:ea typeface="돋움"/>
              </a:rPr>
              <a:t>2 </a:t>
            </a:r>
            <a:r>
              <a:rPr lang="en-US" altLang="ko-KR" dirty="0">
                <a:latin typeface="돋움"/>
                <a:ea typeface="돋움"/>
              </a:rPr>
              <a:t>(Admin)</a:t>
            </a:r>
          </a:p>
          <a:p>
            <a:r>
              <a:rPr lang="en-US" altLang="ko-KR" dirty="0">
                <a:latin typeface="돋움"/>
                <a:ea typeface="돋움"/>
              </a:rPr>
              <a:t>Banana</a:t>
            </a:r>
          </a:p>
          <a:p>
            <a:r>
              <a:rPr lang="en-US" altLang="ko-KR" dirty="0">
                <a:latin typeface="돋움"/>
                <a:ea typeface="돋움"/>
              </a:rPr>
              <a:t>54321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179447" y="152209"/>
            <a:ext cx="3672463" cy="36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돋움"/>
                <a:ea typeface="돋움"/>
              </a:rPr>
              <a:t>시퀀스 다이어그램</a:t>
            </a:r>
            <a:r>
              <a:rPr lang="en-US" altLang="ko-KR">
                <a:latin typeface="돋움"/>
                <a:ea typeface="돋움"/>
              </a:rPr>
              <a:t>_Account_Print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71999" y="548999"/>
            <a:ext cx="5400000" cy="57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179450" y="152209"/>
            <a:ext cx="3600451" cy="36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돋움"/>
                <a:ea typeface="돋움"/>
              </a:rPr>
              <a:t>시퀀스 다이어그램</a:t>
            </a:r>
            <a:r>
              <a:rPr lang="en-US" altLang="ko-KR">
                <a:latin typeface="돋움"/>
                <a:ea typeface="돋움"/>
              </a:rPr>
              <a:t>_Quiz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729000"/>
            <a:ext cx="9144000" cy="54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179451" y="152209"/>
            <a:ext cx="3816477" cy="36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돋움"/>
                <a:ea typeface="돋움"/>
              </a:rPr>
              <a:t>시퀀스 다이어그램</a:t>
            </a:r>
            <a:r>
              <a:rPr lang="en-US" altLang="ko-KR">
                <a:latin typeface="돋움"/>
                <a:ea typeface="돋움"/>
              </a:rPr>
              <a:t>_Quiz_View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31999" y="548999"/>
            <a:ext cx="6480000" cy="57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 txBox="1"/>
          <p:nvPr/>
        </p:nvSpPr>
        <p:spPr>
          <a:xfrm>
            <a:off x="755523" y="1537429"/>
            <a:ext cx="7632954" cy="3785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>
                <a:latin typeface="돋움"/>
                <a:ea typeface="돋움"/>
              </a:rPr>
              <a:t>1. 프로젝트 주제 / 목표</a:t>
            </a:r>
          </a:p>
          <a:p>
            <a:r>
              <a:rPr lang="ko-KR" altLang="en-US" sz="2200">
                <a:latin typeface="돋움"/>
                <a:ea typeface="돋움"/>
              </a:rPr>
              <a:t>	→ 데모판 목표</a:t>
            </a:r>
          </a:p>
          <a:p>
            <a:endParaRPr lang="ko-KR" altLang="en-US" sz="2200">
              <a:latin typeface="돋움"/>
              <a:ea typeface="돋움"/>
            </a:endParaRPr>
          </a:p>
          <a:p>
            <a:r>
              <a:rPr lang="ko-KR" altLang="en-US" sz="4400">
                <a:latin typeface="돋움"/>
                <a:ea typeface="돋움"/>
              </a:rPr>
              <a:t>2. 기능과 다이어그램</a:t>
            </a:r>
          </a:p>
          <a:p>
            <a:r>
              <a:rPr lang="ko-KR" altLang="en-US" sz="2200">
                <a:latin typeface="돋움"/>
                <a:ea typeface="돋움"/>
              </a:rPr>
              <a:t>	→ 프로그램 데모 포함</a:t>
            </a:r>
          </a:p>
          <a:p>
            <a:endParaRPr lang="ko-KR" altLang="en-US" sz="2200">
              <a:latin typeface="돋움"/>
              <a:ea typeface="돋움"/>
            </a:endParaRPr>
          </a:p>
          <a:p>
            <a:r>
              <a:rPr lang="ko-KR" altLang="en-US" sz="4400">
                <a:latin typeface="돋움"/>
                <a:ea typeface="돋움"/>
              </a:rPr>
              <a:t>3. 후기</a:t>
            </a:r>
          </a:p>
          <a:p>
            <a:endParaRPr lang="ko-KR" altLang="en-US" sz="2200">
              <a:latin typeface="돋움"/>
              <a:ea typeface="돋움"/>
            </a:endParaRPr>
          </a:p>
        </p:txBody>
      </p:sp>
      <p:sp>
        <p:nvSpPr>
          <p:cNvPr id="6" name="직사각형 3"/>
          <p:cNvSpPr txBox="1"/>
          <p:nvPr/>
        </p:nvSpPr>
        <p:spPr>
          <a:xfrm>
            <a:off x="179451" y="152209"/>
            <a:ext cx="2520315" cy="36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돋움"/>
                <a:ea typeface="돋움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179451" y="152209"/>
            <a:ext cx="3816477" cy="36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돋움"/>
                <a:ea typeface="돋움"/>
              </a:rPr>
              <a:t>시퀀스 다이어그램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32000" y="548999"/>
            <a:ext cx="6480000" cy="576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56220" y="836640"/>
            <a:ext cx="108015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err="1" smtClean="0"/>
              <a:t>지선다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60" y="4221110"/>
            <a:ext cx="396055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다음 중 우리나라가 원유를 가장 많이</a:t>
            </a:r>
            <a:endParaRPr lang="en-US" altLang="ko-KR" dirty="0" smtClean="0"/>
          </a:p>
          <a:p>
            <a:r>
              <a:rPr lang="ko-KR" altLang="en-US" dirty="0" smtClean="0"/>
              <a:t>도입하는 나라는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쿠웨이트 </a:t>
            </a:r>
            <a:r>
              <a:rPr lang="en-US" altLang="ko-KR" dirty="0" smtClean="0"/>
              <a:t>2.</a:t>
            </a:r>
            <a:r>
              <a:rPr lang="ko-KR" altLang="en-US" dirty="0" smtClean="0"/>
              <a:t>아랍에미리트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사우디아라비아 </a:t>
            </a:r>
            <a:r>
              <a:rPr lang="en-US" altLang="ko-KR" dirty="0" smtClean="0"/>
              <a:t>4. </a:t>
            </a:r>
            <a:r>
              <a:rPr lang="ko-KR" altLang="en-US" dirty="0" smtClean="0"/>
              <a:t>이란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</a:p>
          <a:p>
            <a:r>
              <a:rPr lang="en-US" altLang="ko-KR" dirty="0" smtClean="0"/>
              <a:t>5</a:t>
            </a:r>
          </a:p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179451" y="152209"/>
            <a:ext cx="3816477" cy="36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돋움"/>
                <a:ea typeface="돋움"/>
              </a:rPr>
              <a:t>시퀀스 다이어그램</a:t>
            </a:r>
            <a:r>
              <a:rPr lang="en-US" altLang="ko-KR">
                <a:latin typeface="돋움"/>
                <a:ea typeface="돋움"/>
              </a:rPr>
              <a:t>_Quiz_Store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1269000"/>
            <a:ext cx="9144000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1259576" y="2631948"/>
            <a:ext cx="6480810" cy="757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>
                <a:latin typeface="돋움"/>
                <a:ea typeface="돋움"/>
              </a:rPr>
              <a:t>3. 후기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2663761" y="3068764"/>
            <a:ext cx="3816477" cy="36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돋움"/>
                <a:ea typeface="돋움"/>
              </a:rPr>
              <a:t>Ask Me.</a:t>
            </a:r>
          </a:p>
        </p:txBody>
      </p:sp>
      <p:sp>
        <p:nvSpPr>
          <p:cNvPr id="5" name="직사각형 1"/>
          <p:cNvSpPr/>
          <p:nvPr/>
        </p:nvSpPr>
        <p:spPr>
          <a:xfrm>
            <a:off x="1440751" y="2513869"/>
            <a:ext cx="6262497" cy="1470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anchor="ctr"/>
          <a:lstStyle/>
          <a:p>
            <a:pPr algn="ctr" latinLnBrk="1" hangingPunct="1">
              <a:spcBef>
                <a:spcPct val="0"/>
              </a:spcBef>
              <a:buNone/>
            </a:pPr>
            <a:r>
              <a:rPr lang="ko-KR" altLang="en-US" sz="6000" b="0" i="0" spc="5">
                <a:solidFill>
                  <a:schemeClr val="tx1"/>
                </a:solidFill>
                <a:latin typeface="돋움"/>
                <a:ea typeface="돋움"/>
              </a:rPr>
              <a:t>감사합니다.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0" dur="1499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499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1259584" y="2631948"/>
            <a:ext cx="6480810" cy="757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>
                <a:latin typeface="돋움"/>
                <a:ea typeface="돋움"/>
              </a:rPr>
              <a:t>1. 프로젝트 주제 / 목표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179451" y="152209"/>
            <a:ext cx="2520315" cy="36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돋움"/>
                <a:ea typeface="돋움"/>
              </a:rPr>
              <a:t>지난 발표에서 ~</a:t>
            </a:r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72000" y="548999"/>
            <a:ext cx="7200000" cy="5760000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332000" y="548999"/>
            <a:ext cx="6480000" cy="57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9446" y="908685"/>
            <a:ext cx="7416927" cy="115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ko-KR" sz="2000">
                <a:latin typeface="돋움"/>
                <a:ea typeface="돋움"/>
              </a:rPr>
              <a:t>단순한 조작의 미니게임 대신,</a:t>
            </a:r>
          </a:p>
          <a:p>
            <a:pPr algn="ctr"/>
            <a:r>
              <a:rPr lang="ko-KR" altLang="ko-KR" sz="2000">
                <a:latin typeface="돋움"/>
                <a:ea typeface="돋움"/>
              </a:rPr>
              <a:t>풀이에 알고리즘을 요구하는 문제(Quiz)들을 만든다.</a:t>
            </a:r>
          </a:p>
        </p:txBody>
      </p:sp>
      <p:sp>
        <p:nvSpPr>
          <p:cNvPr id="7" name="직사각형 5"/>
          <p:cNvSpPr/>
          <p:nvPr/>
        </p:nvSpPr>
        <p:spPr>
          <a:xfrm>
            <a:off x="179446" y="2996946"/>
            <a:ext cx="7416927" cy="115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ko-KR" sz="2000">
                <a:latin typeface="돋움"/>
                <a:ea typeface="돋움"/>
              </a:rPr>
              <a:t>문제 풀이 도전자만 사용하는 프로그램 아니라,</a:t>
            </a:r>
          </a:p>
          <a:p>
            <a:pPr algn="ctr"/>
            <a:r>
              <a:rPr lang="ko-KR" altLang="ko-KR" sz="2000">
                <a:latin typeface="돋움"/>
                <a:ea typeface="돋움"/>
              </a:rPr>
              <a:t>출제자들도</a:t>
            </a:r>
            <a:r>
              <a:rPr lang="ko-KR" altLang="en-US" sz="2000">
                <a:latin typeface="돋움"/>
                <a:ea typeface="돋움"/>
              </a:rPr>
              <a:t> </a:t>
            </a:r>
            <a:r>
              <a:rPr lang="ko-KR" altLang="ko-KR" sz="2000">
                <a:latin typeface="돋움"/>
                <a:ea typeface="돋움"/>
              </a:rPr>
              <a:t>프로그램에 로그인하여</a:t>
            </a:r>
          </a:p>
          <a:p>
            <a:pPr algn="ctr"/>
            <a:r>
              <a:rPr lang="ko-KR" altLang="ko-KR" sz="2000">
                <a:latin typeface="돋움"/>
                <a:ea typeface="돋움"/>
              </a:rPr>
              <a:t>문제를 저장할 수 있도록 한다.</a:t>
            </a:r>
          </a:p>
        </p:txBody>
      </p:sp>
      <p:sp>
        <p:nvSpPr>
          <p:cNvPr id="10" name="직사각형 3"/>
          <p:cNvSpPr txBox="1"/>
          <p:nvPr/>
        </p:nvSpPr>
        <p:spPr>
          <a:xfrm>
            <a:off x="179446" y="154876"/>
            <a:ext cx="4032504" cy="367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돋움"/>
                <a:ea typeface="돋움"/>
              </a:rPr>
              <a:t>어디까지 구현되었는가 (데모판 목표)</a:t>
            </a:r>
          </a:p>
        </p:txBody>
      </p:sp>
      <p:sp>
        <p:nvSpPr>
          <p:cNvPr id="11" name="직사각형 5"/>
          <p:cNvSpPr/>
          <p:nvPr/>
        </p:nvSpPr>
        <p:spPr>
          <a:xfrm>
            <a:off x="1547072" y="1340738"/>
            <a:ext cx="7416927" cy="115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sz="2000">
                <a:latin typeface="돋움"/>
                <a:ea typeface="돋움"/>
              </a:rPr>
              <a:t>파일 입출력의 작동을 확인하고, 이를 숙달하기 위해</a:t>
            </a:r>
          </a:p>
          <a:p>
            <a:pPr algn="ctr"/>
            <a:r>
              <a:rPr lang="ko-KR" altLang="en-US" sz="2000">
                <a:latin typeface="돋움"/>
                <a:ea typeface="돋움"/>
              </a:rPr>
              <a:t>단답형의 상식퀴즈로 대체하여 구현한다.</a:t>
            </a:r>
          </a:p>
        </p:txBody>
      </p:sp>
      <p:sp>
        <p:nvSpPr>
          <p:cNvPr id="8" name="직사각형 5"/>
          <p:cNvSpPr/>
          <p:nvPr/>
        </p:nvSpPr>
        <p:spPr>
          <a:xfrm>
            <a:off x="179445" y="5085207"/>
            <a:ext cx="7416927" cy="115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ko-KR" sz="2000">
                <a:latin typeface="돋움"/>
                <a:ea typeface="돋움"/>
              </a:rPr>
              <a:t>    도전자는 각 미니게임마다 점수와 개별 랭킹을 획득하고,</a:t>
            </a:r>
          </a:p>
          <a:p>
            <a:pPr algn="ctr"/>
            <a:r>
              <a:rPr lang="ko-KR" altLang="ko-KR" sz="2000">
                <a:latin typeface="돋움"/>
                <a:ea typeface="돋움"/>
              </a:rPr>
              <a:t>각 점수들을 종합한 종합점수와 그 종합랭킹 역시 획득한다.</a:t>
            </a:r>
          </a:p>
        </p:txBody>
      </p:sp>
      <p:sp>
        <p:nvSpPr>
          <p:cNvPr id="13" name="직사각형 5"/>
          <p:cNvSpPr/>
          <p:nvPr/>
        </p:nvSpPr>
        <p:spPr>
          <a:xfrm>
            <a:off x="1547072" y="5661279"/>
            <a:ext cx="7416927" cy="115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sz="2000">
                <a:latin typeface="돋움"/>
                <a:ea typeface="돋움"/>
              </a:rPr>
              <a:t>종합 점수 / 랭킹 까지 구현한다.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animMotion origin="layout" path="M -0.01894 -0.01822 L 0.15190 0.03317 " pathEditMode="fixed" ptsTypes="">
                                      <p:cBhvr>
                                        <p:cTn id="17" dur="10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1" grpId="0" bldLvl="0" animBg="1"/>
      <p:bldP spid="8" grpId="0" bldLvl="0" animBg="1"/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1259584" y="2631948"/>
            <a:ext cx="6480809" cy="757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>
                <a:latin typeface="돋움"/>
                <a:ea typeface="돋움"/>
              </a:rPr>
              <a:t>2. 기능과 다이어그램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179451" y="152209"/>
            <a:ext cx="3816477" cy="36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돋움"/>
                <a:ea typeface="돋움"/>
              </a:rPr>
              <a:t>패키지 (</a:t>
            </a:r>
            <a:r>
              <a:rPr lang="en-US" altLang="ko-KR">
                <a:latin typeface="돋움"/>
                <a:ea typeface="돋움"/>
              </a:rPr>
              <a:t>JAVA</a:t>
            </a:r>
            <a:r>
              <a:rPr lang="ko-KR" altLang="en-US">
                <a:latin typeface="돋움"/>
                <a:ea typeface="돋움"/>
              </a:rPr>
              <a:t>) 로 말하자면...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00075" y="1052703"/>
            <a:ext cx="2647950" cy="37909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995928" y="512445"/>
            <a:ext cx="4320540" cy="10801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ko-KR">
                <a:latin typeface="돋움"/>
                <a:ea typeface="돋움"/>
              </a:rPr>
              <a:t>App:</a:t>
            </a:r>
          </a:p>
          <a:p>
            <a:r>
              <a:rPr lang="en-US" altLang="ko-KR">
                <a:latin typeface="돋움"/>
                <a:ea typeface="돋움"/>
              </a:rPr>
              <a:t>main() </a:t>
            </a:r>
            <a:r>
              <a:rPr lang="ko-KR" altLang="en-US">
                <a:latin typeface="돋움"/>
                <a:ea typeface="돋움"/>
              </a:rPr>
              <a:t>실행, 입출력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95928" y="1868043"/>
            <a:ext cx="4320540" cy="10801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ko-KR">
                <a:latin typeface="돋움"/>
                <a:ea typeface="돋움"/>
              </a:rPr>
              <a:t>AccountManage:</a:t>
            </a:r>
          </a:p>
          <a:p>
            <a:r>
              <a:rPr lang="ko-KR" altLang="en-US">
                <a:latin typeface="돋움"/>
                <a:ea typeface="돋움"/>
              </a:rPr>
              <a:t>로그인, 회원가입, 비밀번호 찾기, 종료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995928" y="3212973"/>
            <a:ext cx="4320540" cy="1630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ko-KR">
                <a:latin typeface="돋움"/>
                <a:ea typeface="돋움"/>
              </a:rPr>
              <a:t>QuizManage:</a:t>
            </a:r>
          </a:p>
          <a:p>
            <a:r>
              <a:rPr lang="ko-KR" altLang="en-US">
                <a:latin typeface="돋움"/>
                <a:ea typeface="돋움"/>
              </a:rPr>
              <a:t>1) </a:t>
            </a:r>
            <a:r>
              <a:rPr lang="en-US" altLang="ko-KR">
                <a:latin typeface="돋움"/>
                <a:ea typeface="돋움"/>
              </a:rPr>
              <a:t>Admin</a:t>
            </a:r>
          </a:p>
          <a:p>
            <a:r>
              <a:rPr lang="en-US" altLang="ko-KR">
                <a:latin typeface="돋움"/>
                <a:ea typeface="돋움"/>
              </a:rPr>
              <a:t>	</a:t>
            </a:r>
            <a:r>
              <a:rPr lang="ko-KR" altLang="en-US">
                <a:latin typeface="돋움"/>
                <a:ea typeface="돋움"/>
              </a:rPr>
              <a:t>문제 작성, 문제 확인 등</a:t>
            </a:r>
          </a:p>
          <a:p>
            <a:r>
              <a:rPr lang="ko-KR" altLang="en-US">
                <a:latin typeface="돋움"/>
                <a:ea typeface="돋움"/>
              </a:rPr>
              <a:t>2) </a:t>
            </a:r>
            <a:r>
              <a:rPr lang="en-US" altLang="ko-KR">
                <a:latin typeface="돋움"/>
                <a:ea typeface="돋움"/>
              </a:rPr>
              <a:t>User:</a:t>
            </a:r>
          </a:p>
          <a:p>
            <a:r>
              <a:rPr lang="en-US" altLang="ko-KR">
                <a:latin typeface="돋움"/>
                <a:ea typeface="돋움"/>
              </a:rPr>
              <a:t>	</a:t>
            </a:r>
            <a:r>
              <a:rPr lang="ko-KR" altLang="en-US">
                <a:latin typeface="돋움"/>
                <a:ea typeface="돋움"/>
              </a:rPr>
              <a:t>문제 풀이, 점수 확인 등</a:t>
            </a:r>
          </a:p>
        </p:txBody>
      </p:sp>
      <p:sp>
        <p:nvSpPr>
          <p:cNvPr id="15" name="직사각형 10"/>
          <p:cNvSpPr/>
          <p:nvPr/>
        </p:nvSpPr>
        <p:spPr>
          <a:xfrm>
            <a:off x="3995927" y="5157216"/>
            <a:ext cx="4320540" cy="10801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ko-KR">
                <a:latin typeface="돋움"/>
                <a:ea typeface="돋움"/>
              </a:rPr>
              <a:t>Quiz_A,B,C:</a:t>
            </a:r>
          </a:p>
          <a:p>
            <a:r>
              <a:rPr lang="ko-KR" altLang="en-US">
                <a:latin typeface="돋움"/>
                <a:ea typeface="돋움"/>
              </a:rPr>
              <a:t>실제로 풀게 될 문제들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3"/>
          <p:cNvSpPr txBox="1"/>
          <p:nvPr/>
        </p:nvSpPr>
        <p:spPr>
          <a:xfrm>
            <a:off x="179451" y="152209"/>
            <a:ext cx="3816477" cy="36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돋움"/>
                <a:ea typeface="돋움"/>
              </a:rPr>
              <a:t>유저 다이어그램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57323" y="549000"/>
            <a:ext cx="12167721" cy="5760000"/>
            <a:chOff x="-539738" y="909404"/>
            <a:chExt cx="12167721" cy="5760000"/>
          </a:xfrm>
        </p:grpSpPr>
        <p:pic>
          <p:nvPicPr>
            <p:cNvPr id="7" name="그림 6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-539738" y="909404"/>
              <a:ext cx="7200000" cy="5760000"/>
            </a:xfrm>
            <a:prstGeom prst="rect">
              <a:avLst/>
            </a:prstGeom>
          </p:spPr>
        </p:pic>
        <p:pic>
          <p:nvPicPr>
            <p:cNvPr id="8" name="그림 7"/>
            <p:cNvPicPr/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4427982" y="909404"/>
              <a:ext cx="7200000" cy="5760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1667 0 " pathEditMode="relative" ptsTypes="">
                                      <p:cBhvr>
                                        <p:cTn id="6" dur="10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75607" y="0"/>
            <a:ext cx="7792785" cy="6858000"/>
          </a:xfrm>
          <a:prstGeom prst="rect">
            <a:avLst/>
          </a:prstGeom>
        </p:spPr>
      </p:pic>
      <p:sp>
        <p:nvSpPr>
          <p:cNvPr id="4" name="직사각형 3"/>
          <p:cNvSpPr txBox="1"/>
          <p:nvPr/>
        </p:nvSpPr>
        <p:spPr>
          <a:xfrm>
            <a:off x="179451" y="152209"/>
            <a:ext cx="3816477" cy="36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돋움"/>
                <a:ea typeface="돋움"/>
              </a:rPr>
              <a:t>클래스 다이어그램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com Office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249</Words>
  <Application>Microsoft Office PowerPoint</Application>
  <PresentationFormat>화면 슬라이드 쇼(4:3)</PresentationFormat>
  <Paragraphs>79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Hancom Office</vt:lpstr>
      <vt:lpstr>Quiz Portal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Portal</dc:title>
  <dc:subject/>
  <dc:creator>Administrator</dc:creator>
  <cp:keywords/>
  <dc:description/>
  <cp:lastModifiedBy>Windows 사용자</cp:lastModifiedBy>
  <cp:revision>43</cp:revision>
  <dcterms:created xsi:type="dcterms:W3CDTF">2017-10-22T12:11:53Z</dcterms:created>
  <dcterms:modified xsi:type="dcterms:W3CDTF">2017-12-11T01:39:42Z</dcterms:modified>
  <cp:category/>
  <cp:contentStatus>화면 슬라이드 쇼(4:3)</cp:contentStatus>
</cp:coreProperties>
</file>