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Transportation/Traffic-Crashes-Crashes/85ca-t3i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lgarcia.017@gmail.com" TargetMode="External"/><Relationship Id="rId2" Type="http://schemas.openxmlformats.org/officeDocument/2006/relationships/hyperlink" Target="https://github.com/dl-g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5CEA-6081-B243-B72C-58540A73E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 dirty="0"/>
              <a:t>Predicting primary causes of Chicago auto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DCA6-A138-324D-8073-B5920A0D3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Dominic Garcia</a:t>
            </a:r>
          </a:p>
        </p:txBody>
      </p:sp>
    </p:spTree>
    <p:extLst>
      <p:ext uri="{BB962C8B-B14F-4D97-AF65-F5344CB8AC3E}">
        <p14:creationId xmlns:p14="http://schemas.microsoft.com/office/powerpoint/2010/main" val="8952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E757-6D2B-0340-9EA7-4CB195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130C-1241-4341-A411-C1B51DCA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Business Problem</a:t>
            </a:r>
          </a:p>
          <a:p>
            <a:r>
              <a:rPr lang="en-US" sz="3000" dirty="0"/>
              <a:t>Data</a:t>
            </a:r>
          </a:p>
          <a:p>
            <a:r>
              <a:rPr lang="en-US" sz="3000" dirty="0"/>
              <a:t>Recommendations</a:t>
            </a:r>
          </a:p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05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6C7-8992-CA46-AF75-12F3294B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2CCB-E7FE-0A42-B8E1-93613A29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USAA wants to better understand the liability associated with their customers' accidents in order to determine the premiums they should be charging.</a:t>
            </a:r>
          </a:p>
          <a:p>
            <a:r>
              <a:rPr lang="en-US" dirty="0"/>
              <a:t>As one of the country's biggest metropolitan areas with a variety of weather conditions, Chicago is a prime candidate for studying auto accidents.</a:t>
            </a:r>
          </a:p>
          <a:p>
            <a:r>
              <a:rPr lang="en-US" dirty="0"/>
              <a:t>I am tasked with building a classifier that will let the company know, given the facts about a customer's accident, whether that customer is due for an increased premium.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CAC0-FDFB-E341-8DB3-3E057E65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B2A7-2812-864F-B045-C7BE3864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this project is provided by the City of Chicago and is sourced from police reports.</a:t>
            </a:r>
          </a:p>
          <a:p>
            <a:r>
              <a:rPr lang="en-US" dirty="0"/>
              <a:t>Over 70,000 auto accidents were analyzed for model-building.</a:t>
            </a:r>
          </a:p>
          <a:p>
            <a:r>
              <a:rPr lang="en-US" dirty="0"/>
              <a:t>More on the data at </a:t>
            </a:r>
            <a:r>
              <a:rPr lang="en-US" u="sng" dirty="0">
                <a:hlinkClick r:id="rId2"/>
              </a:rPr>
              <a:t>https://data.cityofchicago.org/Transportation/Traffic-Crashes-Crashes/85ca-t3if</a:t>
            </a:r>
            <a:r>
              <a:rPr lang="en-US" u="sn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E6B2-9300-AE41-AE67-8EE8BF2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EBE0-2855-7941-84BB-DB3D750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of dataset &amp; study is ‘Primary Cause,’ which has four categories:</a:t>
            </a:r>
          </a:p>
          <a:p>
            <a:pPr lvl="1"/>
            <a:r>
              <a:rPr lang="en-US" dirty="0"/>
              <a:t>Outside Hazard</a:t>
            </a:r>
          </a:p>
          <a:p>
            <a:pPr lvl="1"/>
            <a:r>
              <a:rPr lang="en-US" dirty="0"/>
              <a:t>Ignoring Traffic Signs &amp; Warnings</a:t>
            </a:r>
          </a:p>
          <a:p>
            <a:pPr lvl="1"/>
            <a:r>
              <a:rPr lang="en-US" dirty="0"/>
              <a:t>Reckless Driving</a:t>
            </a:r>
          </a:p>
          <a:p>
            <a:pPr lvl="1"/>
            <a:r>
              <a:rPr lang="en-US" dirty="0"/>
              <a:t>Impairment/Distraction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3162-5645-4749-90B1-3A624824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Results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50B-4DE8-3C46-9106-D416A51C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339"/>
            <a:ext cx="9601200" cy="4442791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The model’s prediction values are, in order from most to least dependable (based on performance metrics): 'Ignoring Traffic Signs &amp; Warnings', 'Outside Hazard', 'Reckless Driving', &amp; 'Impairment/Distraction’</a:t>
            </a:r>
          </a:p>
          <a:p>
            <a:r>
              <a:rPr lang="en-US" sz="2600" dirty="0"/>
              <a:t>If a client's accident cause is determined to be 'Ignoring Traffic Signs &amp; Warnings': Consider increasing their premium.</a:t>
            </a:r>
          </a:p>
          <a:p>
            <a:r>
              <a:rPr lang="en-US" sz="2600" dirty="0"/>
              <a:t>If a client's accident cause is determined to be 'Outside Hazard': Consider minimal or no increase to the premium, as the accident has been caused by something out of the client's control.</a:t>
            </a:r>
          </a:p>
          <a:p>
            <a:r>
              <a:rPr lang="en-US" sz="2600" dirty="0"/>
              <a:t>If a client's accident cause is determined to be 'Reckless Driving': Consider increasing their premium. Additionally, flag the client as a candidate to drop if the reckless driving continues. It is harder to write off such causes as accidental or momentary, like one could with 'Ignoring Traffic Signs &amp; Warnings.'</a:t>
            </a:r>
          </a:p>
          <a:p>
            <a:r>
              <a:rPr lang="en-US" sz="2600" dirty="0"/>
              <a:t>If a client's accident cause is determined to be 'Impairment/Distraction': Do not make any conclusions about the case and use the prediction as a prompt to investigate more closely. This is due to both the class' poor performance metrics &amp; its relative ambiguity ('Impairment/Distraction' covers everything from drunk driving to medical emergencies while operating a vehicle).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DE59-C6CE-1F4A-8D42-6C8E7CC1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Results &amp; Recommendations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E326-52DA-2F4F-BDA6-96601481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factors that consistently were most relevant in determining the primary cause of a given accident:</a:t>
            </a:r>
          </a:p>
          <a:p>
            <a:pPr lvl="1"/>
            <a:r>
              <a:rPr lang="en-US" i="0" dirty="0"/>
              <a:t>First crash type: at an angle, during a turn, collision with a parked vehicle, rear ending</a:t>
            </a:r>
          </a:p>
          <a:p>
            <a:pPr lvl="1"/>
            <a:r>
              <a:rPr lang="en-US" i="0" dirty="0"/>
              <a:t>Outdoor conditions: clear, snowy</a:t>
            </a:r>
          </a:p>
          <a:p>
            <a:pPr lvl="1"/>
            <a:r>
              <a:rPr lang="en-US" i="0" dirty="0"/>
              <a:t>Whether there was a traffic control device at the scene</a:t>
            </a:r>
          </a:p>
          <a:p>
            <a:pPr lvl="1"/>
            <a:r>
              <a:rPr lang="en-US" i="0" dirty="0"/>
              <a:t>Whether the accident involved a personal injury or a towed vehicle</a:t>
            </a:r>
          </a:p>
          <a:p>
            <a:pPr lvl="1"/>
            <a:r>
              <a:rPr lang="en-US" i="0" dirty="0"/>
              <a:t>Whether the accident was a hit-and-run</a:t>
            </a:r>
          </a:p>
          <a:p>
            <a:pPr lvl="1"/>
            <a:r>
              <a:rPr lang="en-US" i="0" dirty="0"/>
              <a:t>Road surface conditions: ice, snow/slush, wet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0AB4-A406-3B40-B929-77E81F8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9A2D-E68A-284A-9C79-CB2DDD25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more closely at coefficients of my model and determine which factors are most impactful for each specific outcome.</a:t>
            </a:r>
          </a:p>
          <a:p>
            <a:r>
              <a:rPr lang="en-US" dirty="0"/>
              <a:t>Inspect the city's dataset of people involved in these same accidents. Using common indices across the two datasets, I could create a column containing the number of passengers in each accident and explore the impact that this variable has on the model’s predictions.</a:t>
            </a:r>
          </a:p>
          <a:p>
            <a:r>
              <a:rPr lang="en-US" dirty="0"/>
              <a:t>Look into whether I could break down the 'Impairment/Distraction’ category any further. Perhaps, as this class undergoes specification, the performance for both the new class(es) and overall model could improve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52901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941-F548-4D4D-87ED-9BD59E132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FED77A-C2D0-AE4F-A70D-906BA806C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https://github.com/dl-gd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Email: </a:t>
            </a:r>
            <a:r>
              <a:rPr lang="en-US" dirty="0">
                <a:hlinkClick r:id="rId3"/>
              </a:rPr>
              <a:t>dlgarcia.017@gmail.com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4990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200</TotalTime>
  <Words>608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Predicting primary causes of Chicago auto accidents</vt:lpstr>
      <vt:lpstr>Agenda</vt:lpstr>
      <vt:lpstr>Business Problem</vt:lpstr>
      <vt:lpstr>Data</vt:lpstr>
      <vt:lpstr>Data</vt:lpstr>
      <vt:lpstr>Results &amp; Recommendations </vt:lpstr>
      <vt:lpstr>Results &amp; Recommendations (cont.)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primary causes of Chicago auto accidents</dc:title>
  <dc:creator>Dom Garcia</dc:creator>
  <cp:lastModifiedBy>Dom Garcia</cp:lastModifiedBy>
  <cp:revision>6</cp:revision>
  <dcterms:created xsi:type="dcterms:W3CDTF">2021-04-23T23:45:58Z</dcterms:created>
  <dcterms:modified xsi:type="dcterms:W3CDTF">2021-04-24T03:06:29Z</dcterms:modified>
</cp:coreProperties>
</file>