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9"/>
  </p:notesMasterIdLst>
  <p:handoutMasterIdLst>
    <p:handoutMasterId r:id="rId10"/>
  </p:handoutMasterIdLst>
  <p:sldIdLst>
    <p:sldId id="289" r:id="rId5"/>
    <p:sldId id="294" r:id="rId6"/>
    <p:sldId id="295" r:id="rId7"/>
    <p:sldId id="296" r:id="rId8"/>
  </p:sldIdLst>
  <p:sldSz cx="9144000" cy="6858000" type="screen4x3"/>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3161"/>
    <a:srgbClr val="007FAC"/>
    <a:srgbClr val="009FDA"/>
    <a:srgbClr val="ECECEB"/>
    <a:srgbClr val="61913D"/>
    <a:srgbClr val="009BDF"/>
    <a:srgbClr val="00599C"/>
    <a:srgbClr val="B31942"/>
    <a:srgbClr val="E7E6E6"/>
    <a:srgbClr val="8F2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C688CE-FE41-9B27-C8D2-EFBCCF8A1AEB}" v="451" dt="2025-02-05T14:06:00.3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426" autoAdjust="0"/>
  </p:normalViewPr>
  <p:slideViewPr>
    <p:cSldViewPr snapToGrid="0" snapToObjects="1">
      <p:cViewPr varScale="1">
        <p:scale>
          <a:sx n="119" d="100"/>
          <a:sy n="119" d="100"/>
        </p:scale>
        <p:origin x="1410" y="108"/>
      </p:cViewPr>
      <p:guideLst>
        <p:guide orient="horz"/>
        <p:guide/>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11" d="100"/>
          <a:sy n="111" d="100"/>
        </p:scale>
        <p:origin x="51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eks Benjamin C" userId="9fd465bb-fe36-4bcb-8fd2-eccde8c94788" providerId="ADAL" clId="{B98FAA96-E483-42F3-80E8-D5CBC2851378}"/>
    <pc:docChg chg="undo custSel addSld delSld modSld">
      <pc:chgData name="Weeks Benjamin C" userId="9fd465bb-fe36-4bcb-8fd2-eccde8c94788" providerId="ADAL" clId="{B98FAA96-E483-42F3-80E8-D5CBC2851378}" dt="2025-01-28T13:47:28.188" v="501" actId="20577"/>
      <pc:docMkLst>
        <pc:docMk/>
      </pc:docMkLst>
      <pc:sldChg chg="del">
        <pc:chgData name="Weeks Benjamin C" userId="9fd465bb-fe36-4bcb-8fd2-eccde8c94788" providerId="ADAL" clId="{B98FAA96-E483-42F3-80E8-D5CBC2851378}" dt="2025-01-28T13:26:09.189" v="82" actId="47"/>
        <pc:sldMkLst>
          <pc:docMk/>
          <pc:sldMk cId="3040170517" sldId="274"/>
        </pc:sldMkLst>
      </pc:sldChg>
      <pc:sldChg chg="del">
        <pc:chgData name="Weeks Benjamin C" userId="9fd465bb-fe36-4bcb-8fd2-eccde8c94788" providerId="ADAL" clId="{B98FAA96-E483-42F3-80E8-D5CBC2851378}" dt="2025-01-28T13:25:51.358" v="75" actId="47"/>
        <pc:sldMkLst>
          <pc:docMk/>
          <pc:sldMk cId="1891116414" sldId="279"/>
        </pc:sldMkLst>
      </pc:sldChg>
      <pc:sldChg chg="del">
        <pc:chgData name="Weeks Benjamin C" userId="9fd465bb-fe36-4bcb-8fd2-eccde8c94788" providerId="ADAL" clId="{B98FAA96-E483-42F3-80E8-D5CBC2851378}" dt="2025-01-28T13:26:08.040" v="81" actId="47"/>
        <pc:sldMkLst>
          <pc:docMk/>
          <pc:sldMk cId="2962735744" sldId="283"/>
        </pc:sldMkLst>
      </pc:sldChg>
      <pc:sldChg chg="delSp modSp mod">
        <pc:chgData name="Weeks Benjamin C" userId="9fd465bb-fe36-4bcb-8fd2-eccde8c94788" providerId="ADAL" clId="{B98FAA96-E483-42F3-80E8-D5CBC2851378}" dt="2025-01-28T13:25:25.471" v="74" actId="478"/>
        <pc:sldMkLst>
          <pc:docMk/>
          <pc:sldMk cId="1508443713" sldId="289"/>
        </pc:sldMkLst>
        <pc:spChg chg="mod">
          <ac:chgData name="Weeks Benjamin C" userId="9fd465bb-fe36-4bcb-8fd2-eccde8c94788" providerId="ADAL" clId="{B98FAA96-E483-42F3-80E8-D5CBC2851378}" dt="2025-01-28T13:24:51.323" v="46" actId="20577"/>
          <ac:spMkLst>
            <pc:docMk/>
            <pc:sldMk cId="1508443713" sldId="289"/>
            <ac:spMk id="2" creationId="{DFC791CF-B62C-4CEE-87EC-0D606E8C6F3C}"/>
          </ac:spMkLst>
        </pc:spChg>
        <pc:spChg chg="mod">
          <ac:chgData name="Weeks Benjamin C" userId="9fd465bb-fe36-4bcb-8fd2-eccde8c94788" providerId="ADAL" clId="{B98FAA96-E483-42F3-80E8-D5CBC2851378}" dt="2025-01-28T13:25:15.851" v="73" actId="20577"/>
          <ac:spMkLst>
            <pc:docMk/>
            <pc:sldMk cId="1508443713" sldId="289"/>
            <ac:spMk id="3" creationId="{5E90BA55-4ED7-49A9-A528-0BF78BE96782}"/>
          </ac:spMkLst>
        </pc:spChg>
        <pc:spChg chg="mod">
          <ac:chgData name="Weeks Benjamin C" userId="9fd465bb-fe36-4bcb-8fd2-eccde8c94788" providerId="ADAL" clId="{B98FAA96-E483-42F3-80E8-D5CBC2851378}" dt="2025-01-28T13:25:04.087" v="59" actId="20577"/>
          <ac:spMkLst>
            <pc:docMk/>
            <pc:sldMk cId="1508443713" sldId="289"/>
            <ac:spMk id="4" creationId="{E43BB5D1-B5F4-4572-B27C-2063716EC43B}"/>
          </ac:spMkLst>
        </pc:spChg>
      </pc:sldChg>
      <pc:sldChg chg="modSp mod">
        <pc:chgData name="Weeks Benjamin C" userId="9fd465bb-fe36-4bcb-8fd2-eccde8c94788" providerId="ADAL" clId="{B98FAA96-E483-42F3-80E8-D5CBC2851378}" dt="2025-01-28T13:45:13.261" v="481"/>
        <pc:sldMkLst>
          <pc:docMk/>
          <pc:sldMk cId="3742107307" sldId="294"/>
        </pc:sldMkLst>
        <pc:spChg chg="mod">
          <ac:chgData name="Weeks Benjamin C" userId="9fd465bb-fe36-4bcb-8fd2-eccde8c94788" providerId="ADAL" clId="{B98FAA96-E483-42F3-80E8-D5CBC2851378}" dt="2025-01-28T13:41:10.895" v="350" actId="20577"/>
          <ac:spMkLst>
            <pc:docMk/>
            <pc:sldMk cId="3742107307" sldId="294"/>
            <ac:spMk id="2" creationId="{7336D1E9-3F7A-4E13-80F8-F93CEC60D458}"/>
          </ac:spMkLst>
        </pc:spChg>
        <pc:spChg chg="mod">
          <ac:chgData name="Weeks Benjamin C" userId="9fd465bb-fe36-4bcb-8fd2-eccde8c94788" providerId="ADAL" clId="{B98FAA96-E483-42F3-80E8-D5CBC2851378}" dt="2025-01-28T13:45:13.261" v="481"/>
          <ac:spMkLst>
            <pc:docMk/>
            <pc:sldMk cId="3742107307" sldId="294"/>
            <ac:spMk id="3" creationId="{AA323AC6-A338-47E4-8D87-B2C053739ED4}"/>
          </ac:spMkLst>
        </pc:spChg>
      </pc:sldChg>
      <pc:sldChg chg="modSp new mod">
        <pc:chgData name="Weeks Benjamin C" userId="9fd465bb-fe36-4bcb-8fd2-eccde8c94788" providerId="ADAL" clId="{B98FAA96-E483-42F3-80E8-D5CBC2851378}" dt="2025-01-28T13:47:28.188" v="501" actId="20577"/>
        <pc:sldMkLst>
          <pc:docMk/>
          <pc:sldMk cId="480603228" sldId="295"/>
        </pc:sldMkLst>
        <pc:spChg chg="mod">
          <ac:chgData name="Weeks Benjamin C" userId="9fd465bb-fe36-4bcb-8fd2-eccde8c94788" providerId="ADAL" clId="{B98FAA96-E483-42F3-80E8-D5CBC2851378}" dt="2025-01-28T13:41:35.268" v="434" actId="20577"/>
          <ac:spMkLst>
            <pc:docMk/>
            <pc:sldMk cId="480603228" sldId="295"/>
            <ac:spMk id="2" creationId="{83698BAC-B12B-8E70-2E14-7C3EDAD422AC}"/>
          </ac:spMkLst>
        </pc:spChg>
        <pc:spChg chg="mod">
          <ac:chgData name="Weeks Benjamin C" userId="9fd465bb-fe36-4bcb-8fd2-eccde8c94788" providerId="ADAL" clId="{B98FAA96-E483-42F3-80E8-D5CBC2851378}" dt="2025-01-28T13:47:28.188" v="501" actId="20577"/>
          <ac:spMkLst>
            <pc:docMk/>
            <pc:sldMk cId="480603228" sldId="295"/>
            <ac:spMk id="3" creationId="{2EFB6452-AC03-8900-454E-CA6307182656}"/>
          </ac:spMkLst>
        </pc:spChg>
      </pc:sldChg>
      <pc:sldChg chg="del">
        <pc:chgData name="Weeks Benjamin C" userId="9fd465bb-fe36-4bcb-8fd2-eccde8c94788" providerId="ADAL" clId="{B98FAA96-E483-42F3-80E8-D5CBC2851378}" dt="2025-01-28T13:25:58.913" v="77" actId="47"/>
        <pc:sldMkLst>
          <pc:docMk/>
          <pc:sldMk cId="1485142057" sldId="297"/>
        </pc:sldMkLst>
      </pc:sldChg>
      <pc:sldChg chg="del">
        <pc:chgData name="Weeks Benjamin C" userId="9fd465bb-fe36-4bcb-8fd2-eccde8c94788" providerId="ADAL" clId="{B98FAA96-E483-42F3-80E8-D5CBC2851378}" dt="2025-01-28T13:25:57.563" v="76" actId="47"/>
        <pc:sldMkLst>
          <pc:docMk/>
          <pc:sldMk cId="2732799665" sldId="298"/>
        </pc:sldMkLst>
      </pc:sldChg>
      <pc:sldChg chg="del">
        <pc:chgData name="Weeks Benjamin C" userId="9fd465bb-fe36-4bcb-8fd2-eccde8c94788" providerId="ADAL" clId="{B98FAA96-E483-42F3-80E8-D5CBC2851378}" dt="2025-01-28T13:26:04.905" v="79" actId="47"/>
        <pc:sldMkLst>
          <pc:docMk/>
          <pc:sldMk cId="1969214764" sldId="299"/>
        </pc:sldMkLst>
      </pc:sldChg>
      <pc:sldChg chg="del">
        <pc:chgData name="Weeks Benjamin C" userId="9fd465bb-fe36-4bcb-8fd2-eccde8c94788" providerId="ADAL" clId="{B98FAA96-E483-42F3-80E8-D5CBC2851378}" dt="2025-01-28T13:26:06.758" v="80" actId="47"/>
        <pc:sldMkLst>
          <pc:docMk/>
          <pc:sldMk cId="64927083" sldId="300"/>
        </pc:sldMkLst>
      </pc:sldChg>
      <pc:sldChg chg="del">
        <pc:chgData name="Weeks Benjamin C" userId="9fd465bb-fe36-4bcb-8fd2-eccde8c94788" providerId="ADAL" clId="{B98FAA96-E483-42F3-80E8-D5CBC2851378}" dt="2025-01-28T13:26:03.592" v="78" actId="47"/>
        <pc:sldMkLst>
          <pc:docMk/>
          <pc:sldMk cId="4046045918" sldId="301"/>
        </pc:sldMkLst>
      </pc:sldChg>
    </pc:docChg>
  </pc:docChgLst>
  <pc:docChgLst>
    <pc:chgData name="Weeks Benjamin C" userId="S::y15sb@ds.irsnet.gov::9fd465bb-fe36-4bcb-8fd2-eccde8c94788" providerId="AD" clId="Web-{EAC688CE-FE41-9B27-C8D2-EFBCCF8A1AEB}"/>
    <pc:docChg chg="addSld modSld">
      <pc:chgData name="Weeks Benjamin C" userId="S::y15sb@ds.irsnet.gov::9fd465bb-fe36-4bcb-8fd2-eccde8c94788" providerId="AD" clId="Web-{EAC688CE-FE41-9B27-C8D2-EFBCCF8A1AEB}" dt="2025-02-05T14:06:00.374" v="278" actId="1076"/>
      <pc:docMkLst>
        <pc:docMk/>
      </pc:docMkLst>
      <pc:sldChg chg="modSp">
        <pc:chgData name="Weeks Benjamin C" userId="S::y15sb@ds.irsnet.gov::9fd465bb-fe36-4bcb-8fd2-eccde8c94788" providerId="AD" clId="Web-{EAC688CE-FE41-9B27-C8D2-EFBCCF8A1AEB}" dt="2025-02-05T13:45:53.378" v="5" actId="20577"/>
        <pc:sldMkLst>
          <pc:docMk/>
          <pc:sldMk cId="1508443713" sldId="289"/>
        </pc:sldMkLst>
        <pc:spChg chg="mod">
          <ac:chgData name="Weeks Benjamin C" userId="S::y15sb@ds.irsnet.gov::9fd465bb-fe36-4bcb-8fd2-eccde8c94788" providerId="AD" clId="Web-{EAC688CE-FE41-9B27-C8D2-EFBCCF8A1AEB}" dt="2025-02-05T13:45:53.378" v="5" actId="20577"/>
          <ac:spMkLst>
            <pc:docMk/>
            <pc:sldMk cId="1508443713" sldId="289"/>
            <ac:spMk id="2" creationId="{DFC791CF-B62C-4CEE-87EC-0D606E8C6F3C}"/>
          </ac:spMkLst>
        </pc:spChg>
      </pc:sldChg>
      <pc:sldChg chg="addSp modSp">
        <pc:chgData name="Weeks Benjamin C" userId="S::y15sb@ds.irsnet.gov::9fd465bb-fe36-4bcb-8fd2-eccde8c94788" providerId="AD" clId="Web-{EAC688CE-FE41-9B27-C8D2-EFBCCF8A1AEB}" dt="2025-02-05T14:03:02.445" v="276" actId="20577"/>
        <pc:sldMkLst>
          <pc:docMk/>
          <pc:sldMk cId="3742107307" sldId="294"/>
        </pc:sldMkLst>
        <pc:spChg chg="mod">
          <ac:chgData name="Weeks Benjamin C" userId="S::y15sb@ds.irsnet.gov::9fd465bb-fe36-4bcb-8fd2-eccde8c94788" providerId="AD" clId="Web-{EAC688CE-FE41-9B27-C8D2-EFBCCF8A1AEB}" dt="2025-02-05T14:03:02.445" v="276" actId="20577"/>
          <ac:spMkLst>
            <pc:docMk/>
            <pc:sldMk cId="3742107307" sldId="294"/>
            <ac:spMk id="2" creationId="{7336D1E9-3F7A-4E13-80F8-F93CEC60D458}"/>
          </ac:spMkLst>
        </pc:spChg>
        <pc:spChg chg="mod">
          <ac:chgData name="Weeks Benjamin C" userId="S::y15sb@ds.irsnet.gov::9fd465bb-fe36-4bcb-8fd2-eccde8c94788" providerId="AD" clId="Web-{EAC688CE-FE41-9B27-C8D2-EFBCCF8A1AEB}" dt="2025-02-05T13:48:29.977" v="32" actId="20577"/>
          <ac:spMkLst>
            <pc:docMk/>
            <pc:sldMk cId="3742107307" sldId="294"/>
            <ac:spMk id="3" creationId="{AA323AC6-A338-47E4-8D87-B2C053739ED4}"/>
          </ac:spMkLst>
        </pc:spChg>
        <pc:picChg chg="add mod">
          <ac:chgData name="Weeks Benjamin C" userId="S::y15sb@ds.irsnet.gov::9fd465bb-fe36-4bcb-8fd2-eccde8c94788" providerId="AD" clId="Web-{EAC688CE-FE41-9B27-C8D2-EFBCCF8A1AEB}" dt="2025-02-05T13:49:14.698" v="34" actId="1076"/>
          <ac:picMkLst>
            <pc:docMk/>
            <pc:sldMk cId="3742107307" sldId="294"/>
            <ac:picMk id="7" creationId="{78597776-0FD7-040F-F8CF-8F3581E0CFC1}"/>
          </ac:picMkLst>
        </pc:picChg>
      </pc:sldChg>
      <pc:sldChg chg="addSp delSp modSp">
        <pc:chgData name="Weeks Benjamin C" userId="S::y15sb@ds.irsnet.gov::9fd465bb-fe36-4bcb-8fd2-eccde8c94788" providerId="AD" clId="Web-{EAC688CE-FE41-9B27-C8D2-EFBCCF8A1AEB}" dt="2025-02-05T14:06:00.374" v="278" actId="1076"/>
        <pc:sldMkLst>
          <pc:docMk/>
          <pc:sldMk cId="480603228" sldId="295"/>
        </pc:sldMkLst>
        <pc:spChg chg="mod">
          <ac:chgData name="Weeks Benjamin C" userId="S::y15sb@ds.irsnet.gov::9fd465bb-fe36-4bcb-8fd2-eccde8c94788" providerId="AD" clId="Web-{EAC688CE-FE41-9B27-C8D2-EFBCCF8A1AEB}" dt="2025-02-05T13:51:45.062" v="54" actId="20577"/>
          <ac:spMkLst>
            <pc:docMk/>
            <pc:sldMk cId="480603228" sldId="295"/>
            <ac:spMk id="2" creationId="{83698BAC-B12B-8E70-2E14-7C3EDAD422AC}"/>
          </ac:spMkLst>
        </pc:spChg>
        <pc:spChg chg="mod">
          <ac:chgData name="Weeks Benjamin C" userId="S::y15sb@ds.irsnet.gov::9fd465bb-fe36-4bcb-8fd2-eccde8c94788" providerId="AD" clId="Web-{EAC688CE-FE41-9B27-C8D2-EFBCCF8A1AEB}" dt="2025-02-05T13:50:08.762" v="38" actId="20577"/>
          <ac:spMkLst>
            <pc:docMk/>
            <pc:sldMk cId="480603228" sldId="295"/>
            <ac:spMk id="3" creationId="{2EFB6452-AC03-8900-454E-CA6307182656}"/>
          </ac:spMkLst>
        </pc:spChg>
        <pc:spChg chg="add del">
          <ac:chgData name="Weeks Benjamin C" userId="S::y15sb@ds.irsnet.gov::9fd465bb-fe36-4bcb-8fd2-eccde8c94788" providerId="AD" clId="Web-{EAC688CE-FE41-9B27-C8D2-EFBCCF8A1AEB}" dt="2025-02-05T13:51:12.639" v="50"/>
          <ac:spMkLst>
            <pc:docMk/>
            <pc:sldMk cId="480603228" sldId="295"/>
            <ac:spMk id="9" creationId="{D93D6793-8495-8FFA-C808-CEDD3CC92F74}"/>
          </ac:spMkLst>
        </pc:spChg>
        <pc:spChg chg="add mod">
          <ac:chgData name="Weeks Benjamin C" userId="S::y15sb@ds.irsnet.gov::9fd465bb-fe36-4bcb-8fd2-eccde8c94788" providerId="AD" clId="Web-{EAC688CE-FE41-9B27-C8D2-EFBCCF8A1AEB}" dt="2025-02-05T14:06:00.374" v="278" actId="1076"/>
          <ac:spMkLst>
            <pc:docMk/>
            <pc:sldMk cId="480603228" sldId="295"/>
            <ac:spMk id="10" creationId="{2B98C4BA-6641-2C10-3C25-B026D4C3D0E2}"/>
          </ac:spMkLst>
        </pc:spChg>
        <pc:picChg chg="add del mod">
          <ac:chgData name="Weeks Benjamin C" userId="S::y15sb@ds.irsnet.gov::9fd465bb-fe36-4bcb-8fd2-eccde8c94788" providerId="AD" clId="Web-{EAC688CE-FE41-9B27-C8D2-EFBCCF8A1AEB}" dt="2025-02-05T13:50:38.060" v="46"/>
          <ac:picMkLst>
            <pc:docMk/>
            <pc:sldMk cId="480603228" sldId="295"/>
            <ac:picMk id="7" creationId="{7F31CEBF-2C0A-0CAE-0868-F8FF1B3C3047}"/>
          </ac:picMkLst>
        </pc:picChg>
        <pc:picChg chg="add del mod">
          <ac:chgData name="Weeks Benjamin C" userId="S::y15sb@ds.irsnet.gov::9fd465bb-fe36-4bcb-8fd2-eccde8c94788" providerId="AD" clId="Web-{EAC688CE-FE41-9B27-C8D2-EFBCCF8A1AEB}" dt="2025-02-05T13:50:50.654" v="48"/>
          <ac:picMkLst>
            <pc:docMk/>
            <pc:sldMk cId="480603228" sldId="295"/>
            <ac:picMk id="8" creationId="{B2C70F8B-16C2-378E-40C3-9B52832A46AD}"/>
          </ac:picMkLst>
        </pc:picChg>
        <pc:picChg chg="add mod">
          <ac:chgData name="Weeks Benjamin C" userId="S::y15sb@ds.irsnet.gov::9fd465bb-fe36-4bcb-8fd2-eccde8c94788" providerId="AD" clId="Web-{EAC688CE-FE41-9B27-C8D2-EFBCCF8A1AEB}" dt="2025-02-05T13:56:24.135" v="192" actId="1076"/>
          <ac:picMkLst>
            <pc:docMk/>
            <pc:sldMk cId="480603228" sldId="295"/>
            <ac:picMk id="11" creationId="{A80A18BB-880B-BCEF-C4F8-05A2C289B2C2}"/>
          </ac:picMkLst>
        </pc:picChg>
      </pc:sldChg>
      <pc:sldChg chg="modSp new">
        <pc:chgData name="Weeks Benjamin C" userId="S::y15sb@ds.irsnet.gov::9fd465bb-fe36-4bcb-8fd2-eccde8c94788" providerId="AD" clId="Web-{EAC688CE-FE41-9B27-C8D2-EFBCCF8A1AEB}" dt="2025-02-05T13:59:58.111" v="275" actId="20577"/>
        <pc:sldMkLst>
          <pc:docMk/>
          <pc:sldMk cId="1188659022" sldId="296"/>
        </pc:sldMkLst>
        <pc:spChg chg="mod">
          <ac:chgData name="Weeks Benjamin C" userId="S::y15sb@ds.irsnet.gov::9fd465bb-fe36-4bcb-8fd2-eccde8c94788" providerId="AD" clId="Web-{EAC688CE-FE41-9B27-C8D2-EFBCCF8A1AEB}" dt="2025-02-05T13:59:58.111" v="275" actId="20577"/>
          <ac:spMkLst>
            <pc:docMk/>
            <pc:sldMk cId="1188659022" sldId="296"/>
            <ac:spMk id="2" creationId="{31CDFFC1-A0F7-71B0-76F2-0B3C9FF51C0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FF3734-841F-424C-B18C-44186F4BCBF1}" type="datetimeFigureOut">
              <a:rPr lang="en-US" smtClean="0"/>
              <a:t>2/5/2025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1150A5-5F0E-3742-8500-A40C98495B92}" type="slidenum">
              <a:rPr lang="en-US" smtClean="0"/>
              <a:t>‹#›</a:t>
            </a:fld>
            <a:endParaRPr lang="en-US"/>
          </a:p>
        </p:txBody>
      </p:sp>
    </p:spTree>
    <p:extLst>
      <p:ext uri="{BB962C8B-B14F-4D97-AF65-F5344CB8AC3E}">
        <p14:creationId xmlns:p14="http://schemas.microsoft.com/office/powerpoint/2010/main" val="2124171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F9CF1-8D23-A44D-BA94-00A0F831414A}" type="datetimeFigureOut">
              <a:rPr lang="en-US" smtClean="0"/>
              <a:t>2/5/2025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621C9-9A53-B447-BED6-8A1239BBCD0B}" type="slidenum">
              <a:rPr lang="en-US" smtClean="0"/>
              <a:t>‹#›</a:t>
            </a:fld>
            <a:endParaRPr lang="en-US"/>
          </a:p>
        </p:txBody>
      </p:sp>
    </p:spTree>
    <p:extLst>
      <p:ext uri="{BB962C8B-B14F-4D97-AF65-F5344CB8AC3E}">
        <p14:creationId xmlns:p14="http://schemas.microsoft.com/office/powerpoint/2010/main" val="181269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Slide </a:t>
            </a:r>
            <a:r>
              <a:rPr lang="en-US" baseline="0" dirty="0"/>
              <a:t>should include a brief title, subtitle, and presenter information. There is placeholder copy set to the IRS design standards. To update the content simply click on the text or within a box and start typing or right click to paste copy from another source. If there is an area you do not wish to print, either leave the placeholder copy or click within the box and hit the space bar to remove it.  </a:t>
            </a:r>
          </a:p>
          <a:p>
            <a:endParaRPr lang="en-US" baseline="0" dirty="0"/>
          </a:p>
          <a:p>
            <a:r>
              <a:rPr lang="en-US" baseline="0" dirty="0"/>
              <a:t>The </a:t>
            </a:r>
            <a:r>
              <a:rPr lang="en-US" b="1" baseline="0" dirty="0"/>
              <a:t>Product ID </a:t>
            </a:r>
            <a:r>
              <a:rPr lang="en-US" baseline="0" dirty="0"/>
              <a:t>line in the footer of the title slide can be deleted if not needed.</a:t>
            </a:r>
          </a:p>
          <a:p>
            <a:endParaRPr lang="en-US" baseline="0" dirty="0"/>
          </a:p>
          <a:p>
            <a:endParaRPr lang="en-US" dirty="0"/>
          </a:p>
        </p:txBody>
      </p:sp>
      <p:sp>
        <p:nvSpPr>
          <p:cNvPr id="4" name="Slide Number Placeholder 3"/>
          <p:cNvSpPr>
            <a:spLocks noGrp="1"/>
          </p:cNvSpPr>
          <p:nvPr>
            <p:ph type="sldNum" sz="quarter" idx="5"/>
          </p:nvPr>
        </p:nvSpPr>
        <p:spPr/>
        <p:txBody>
          <a:bodyPr/>
          <a:lstStyle/>
          <a:p>
            <a:fld id="{B5A621C9-9A53-B447-BED6-8A1239BBCD0B}" type="slidenum">
              <a:rPr lang="en-US" smtClean="0"/>
              <a:t>1</a:t>
            </a:fld>
            <a:endParaRPr lang="en-US"/>
          </a:p>
        </p:txBody>
      </p:sp>
    </p:spTree>
    <p:extLst>
      <p:ext uri="{BB962C8B-B14F-4D97-AF65-F5344CB8AC3E}">
        <p14:creationId xmlns:p14="http://schemas.microsoft.com/office/powerpoint/2010/main" val="431597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 Title Slide Wayfin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77C6502-6EA7-C145-BDC0-BCA06BC3EEBE}"/>
              </a:ext>
            </a:extLst>
          </p:cNvPr>
          <p:cNvSpPr>
            <a:spLocks noGrp="1"/>
          </p:cNvSpPr>
          <p:nvPr>
            <p:ph type="ctrTitle" hasCustomPrompt="1"/>
          </p:nvPr>
        </p:nvSpPr>
        <p:spPr>
          <a:xfrm>
            <a:off x="1022777" y="1830790"/>
            <a:ext cx="6998208" cy="1213573"/>
          </a:xfrm>
          <a:prstGeom prst="rect">
            <a:avLst/>
          </a:prstGeom>
        </p:spPr>
        <p:txBody>
          <a:bodyPr anchor="b">
            <a:noAutofit/>
          </a:bodyPr>
          <a:lstStyle>
            <a:lvl1pPr algn="l">
              <a:defRPr sz="4000" b="0">
                <a:solidFill>
                  <a:srgbClr val="0A3161"/>
                </a:solidFill>
              </a:defRPr>
            </a:lvl1pPr>
          </a:lstStyle>
          <a:p>
            <a:r>
              <a:rPr lang="en-US" dirty="0"/>
              <a:t>IRS Presentation Title</a:t>
            </a:r>
            <a:br>
              <a:rPr lang="en-US" dirty="0"/>
            </a:br>
            <a:r>
              <a:rPr lang="en-US" dirty="0"/>
              <a:t>Up to Two Lines of Text</a:t>
            </a:r>
          </a:p>
        </p:txBody>
      </p:sp>
      <p:sp>
        <p:nvSpPr>
          <p:cNvPr id="8" name="Subtitle 2">
            <a:extLst>
              <a:ext uri="{FF2B5EF4-FFF2-40B4-BE49-F238E27FC236}">
                <a16:creationId xmlns:a16="http://schemas.microsoft.com/office/drawing/2014/main" id="{80ECF47D-B992-804B-BE32-1324F78E3320}"/>
              </a:ext>
            </a:extLst>
          </p:cNvPr>
          <p:cNvSpPr>
            <a:spLocks noGrp="1"/>
          </p:cNvSpPr>
          <p:nvPr>
            <p:ph type="subTitle" idx="1" hasCustomPrompt="1"/>
          </p:nvPr>
        </p:nvSpPr>
        <p:spPr>
          <a:xfrm>
            <a:off x="1022776" y="3168307"/>
            <a:ext cx="6998207" cy="828475"/>
          </a:xfrm>
        </p:spPr>
        <p:txBody>
          <a:bodyPr>
            <a:noAutofit/>
          </a:bodyPr>
          <a:lstStyle>
            <a:lvl1pPr marL="0" indent="0" algn="l">
              <a:lnSpc>
                <a:spcPts val="2900"/>
              </a:lnSpc>
              <a:spcBef>
                <a:spcPts val="0"/>
              </a:spcBef>
              <a:spcAft>
                <a:spcPts val="0"/>
              </a:spcAft>
              <a:buNone/>
              <a:defRPr sz="2600" b="0">
                <a:solidFill>
                  <a:srgbClr val="B3194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br>
              <a:rPr lang="en-US" dirty="0"/>
            </a:br>
            <a:r>
              <a:rPr lang="en-US" dirty="0"/>
              <a:t>Up to Two Lines of Text</a:t>
            </a:r>
          </a:p>
        </p:txBody>
      </p:sp>
      <p:sp>
        <p:nvSpPr>
          <p:cNvPr id="9" name="Text Placeholder 4">
            <a:extLst>
              <a:ext uri="{FF2B5EF4-FFF2-40B4-BE49-F238E27FC236}">
                <a16:creationId xmlns:a16="http://schemas.microsoft.com/office/drawing/2014/main" id="{E988FE72-FD98-F94E-A039-B2AC1B3C2678}"/>
              </a:ext>
            </a:extLst>
          </p:cNvPr>
          <p:cNvSpPr>
            <a:spLocks noGrp="1"/>
          </p:cNvSpPr>
          <p:nvPr>
            <p:ph type="body" sz="quarter" idx="12" hasCustomPrompt="1"/>
          </p:nvPr>
        </p:nvSpPr>
        <p:spPr>
          <a:xfrm>
            <a:off x="965200" y="4321847"/>
            <a:ext cx="6418580" cy="936625"/>
          </a:xfrm>
        </p:spPr>
        <p:txBody>
          <a:bodyPr/>
          <a:lstStyle>
            <a:lvl1pPr>
              <a:defRPr sz="1800" b="0" i="1">
                <a:solidFill>
                  <a:srgbClr val="0A3161"/>
                </a:solidFill>
              </a:defRPr>
            </a:lvl1pPr>
          </a:lstStyle>
          <a:p>
            <a:pPr lvl="0"/>
            <a:r>
              <a:rPr lang="en-US" dirty="0"/>
              <a:t>Tagline or Other Information</a:t>
            </a:r>
          </a:p>
        </p:txBody>
      </p:sp>
      <p:sp>
        <p:nvSpPr>
          <p:cNvPr id="10" name="Text Placeholder 5">
            <a:extLst>
              <a:ext uri="{FF2B5EF4-FFF2-40B4-BE49-F238E27FC236}">
                <a16:creationId xmlns:a16="http://schemas.microsoft.com/office/drawing/2014/main" id="{643CE2F1-DFD5-754C-9E3F-12ACCAC23C78}"/>
              </a:ext>
            </a:extLst>
          </p:cNvPr>
          <p:cNvSpPr>
            <a:spLocks noGrp="1"/>
          </p:cNvSpPr>
          <p:nvPr>
            <p:ph type="body" sz="quarter" idx="13" hasCustomPrompt="1"/>
          </p:nvPr>
        </p:nvSpPr>
        <p:spPr>
          <a:xfrm>
            <a:off x="1022776" y="1505725"/>
            <a:ext cx="2446338" cy="377507"/>
          </a:xfrm>
        </p:spPr>
        <p:txBody>
          <a:bodyPr/>
          <a:lstStyle>
            <a:lvl1pPr>
              <a:defRPr sz="1800" b="0"/>
            </a:lvl1pPr>
          </a:lstStyle>
          <a:p>
            <a:pPr lvl="0"/>
            <a:r>
              <a:rPr lang="en-US" dirty="0"/>
              <a:t>Date</a:t>
            </a:r>
          </a:p>
        </p:txBody>
      </p:sp>
    </p:spTree>
    <p:extLst>
      <p:ext uri="{BB962C8B-B14F-4D97-AF65-F5344CB8AC3E}">
        <p14:creationId xmlns:p14="http://schemas.microsoft.com/office/powerpoint/2010/main" val="1067906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9 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188720"/>
            <a:ext cx="8229600" cy="457200"/>
          </a:xfrm>
          <a:prstGeom prst="rect">
            <a:avLst/>
          </a:prstGeom>
        </p:spPr>
        <p:txBody>
          <a:bodyPr/>
          <a:lstStyle>
            <a:lvl1pPr>
              <a:defRPr>
                <a:solidFill>
                  <a:srgbClr val="0A3161"/>
                </a:solidFill>
              </a:defRPr>
            </a:lvl1pPr>
          </a:lstStyle>
          <a:p>
            <a:r>
              <a:rPr lang="en-US" dirty="0"/>
              <a:t>Click to add content</a:t>
            </a:r>
          </a:p>
        </p:txBody>
      </p:sp>
      <p:sp>
        <p:nvSpPr>
          <p:cNvPr id="3" name="Text Placeholder 2"/>
          <p:cNvSpPr>
            <a:spLocks noGrp="1"/>
          </p:cNvSpPr>
          <p:nvPr>
            <p:ph type="body" idx="1"/>
          </p:nvPr>
        </p:nvSpPr>
        <p:spPr>
          <a:xfrm>
            <a:off x="457200" y="1681163"/>
            <a:ext cx="3931920"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505075"/>
            <a:ext cx="3931920" cy="3474720"/>
          </a:xfrm>
        </p:spPr>
        <p:txBody>
          <a:bodyPr/>
          <a:lstStyle>
            <a:lvl1pPr>
              <a:defRPr>
                <a:solidFill>
                  <a:srgbClr val="0A316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81163"/>
            <a:ext cx="3931920"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1" y="2505075"/>
            <a:ext cx="3931920" cy="3474720"/>
          </a:xfrm>
        </p:spPr>
        <p:txBody>
          <a:bodyPr/>
          <a:lstStyle>
            <a:lvl1pPr>
              <a:defRPr>
                <a:solidFill>
                  <a:srgbClr val="0A316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689598" y="6263640"/>
            <a:ext cx="1997202" cy="365125"/>
          </a:xfrm>
          <a:prstGeom prst="rect">
            <a:avLst/>
          </a:prstGeom>
        </p:spPr>
        <p:txBody>
          <a:bodyPr/>
          <a:lstStyle/>
          <a:p>
            <a:r>
              <a:rPr lang="en-US"/>
              <a:t>Date</a:t>
            </a:r>
          </a:p>
        </p:txBody>
      </p:sp>
      <p:sp>
        <p:nvSpPr>
          <p:cNvPr id="8" name="Footer Placeholder 7"/>
          <p:cNvSpPr>
            <a:spLocks noGrp="1"/>
          </p:cNvSpPr>
          <p:nvPr>
            <p:ph type="ftr" sz="quarter" idx="11"/>
          </p:nvPr>
        </p:nvSpPr>
        <p:spPr>
          <a:xfrm>
            <a:off x="1005840" y="6263640"/>
            <a:ext cx="3657600" cy="365125"/>
          </a:xfrm>
          <a:prstGeom prst="rect">
            <a:avLst/>
          </a:prstGeom>
        </p:spPr>
        <p:txBody>
          <a:bodyPr/>
          <a:lstStyle/>
          <a:p>
            <a:r>
              <a:rPr lang="en-US"/>
              <a:t>Presentation Title | Office/BOD</a:t>
            </a:r>
          </a:p>
        </p:txBody>
      </p:sp>
      <p:sp>
        <p:nvSpPr>
          <p:cNvPr id="9" name="Slide Number Placeholder 8"/>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a:p>
        </p:txBody>
      </p:sp>
      <p:cxnSp>
        <p:nvCxnSpPr>
          <p:cNvPr id="10" name="Straight Connector 9" descr="A vertical divider line seperating content on the left of the slide from content on the right" title="Vertical Divider"/>
          <p:cNvCxnSpPr>
            <a:cxnSpLocks/>
          </p:cNvCxnSpPr>
          <p:nvPr userDrawn="1"/>
        </p:nvCxnSpPr>
        <p:spPr>
          <a:xfrm>
            <a:off x="4573478" y="1681163"/>
            <a:ext cx="0" cy="4297680"/>
          </a:xfrm>
          <a:prstGeom prst="line">
            <a:avLst/>
          </a:prstGeom>
          <a:ln>
            <a:solidFill>
              <a:srgbClr val="0A316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0 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005840" y="6263640"/>
            <a:ext cx="3657600" cy="365125"/>
          </a:xfrm>
          <a:prstGeom prst="rect">
            <a:avLst/>
          </a:prstGeom>
        </p:spPr>
        <p:txBody>
          <a:bodyPr/>
          <a:lstStyle/>
          <a:p>
            <a:r>
              <a:rPr lang="en-US"/>
              <a:t>Presentation Title | Office/BOD</a:t>
            </a:r>
          </a:p>
        </p:txBody>
      </p:sp>
      <p:sp>
        <p:nvSpPr>
          <p:cNvPr id="2" name="Title 1"/>
          <p:cNvSpPr>
            <a:spLocks noGrp="1"/>
          </p:cNvSpPr>
          <p:nvPr>
            <p:ph type="title" hasCustomPrompt="1"/>
          </p:nvPr>
        </p:nvSpPr>
        <p:spPr>
          <a:xfrm>
            <a:off x="914400" y="197300"/>
            <a:ext cx="5486400" cy="667465"/>
          </a:xfrm>
          <a:prstGeom prst="rect">
            <a:avLst/>
          </a:prstGeom>
        </p:spPr>
        <p:txBody>
          <a:bodyPr/>
          <a:lstStyle>
            <a:lvl1pPr>
              <a:defRPr/>
            </a:lvl1pPr>
          </a:lstStyle>
          <a:p>
            <a:r>
              <a:rPr lang="en-US" dirty="0"/>
              <a:t>Click to add content</a:t>
            </a:r>
          </a:p>
        </p:txBody>
      </p:sp>
      <p:sp>
        <p:nvSpPr>
          <p:cNvPr id="3" name="Date Placeholder 2"/>
          <p:cNvSpPr>
            <a:spLocks noGrp="1"/>
          </p:cNvSpPr>
          <p:nvPr>
            <p:ph type="dt" sz="half" idx="10"/>
          </p:nvPr>
        </p:nvSpPr>
        <p:spPr>
          <a:xfrm>
            <a:off x="6689598" y="6263640"/>
            <a:ext cx="1997202" cy="365125"/>
          </a:xfrm>
          <a:prstGeom prst="rect">
            <a:avLst/>
          </a:prstGeom>
        </p:spPr>
        <p:txBody>
          <a:bodyPr/>
          <a:lstStyle/>
          <a:p>
            <a:r>
              <a:rPr lang="en-US"/>
              <a:t>Date</a:t>
            </a:r>
          </a:p>
        </p:txBody>
      </p:sp>
      <p:sp>
        <p:nvSpPr>
          <p:cNvPr id="5" name="Slide Number Placeholder 4"/>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a:p>
        </p:txBody>
      </p:sp>
      <p:graphicFrame>
        <p:nvGraphicFramePr>
          <p:cNvPr id="6" name="Table Placeholder 6" descr="Example of IRS blue banded table style" title="Table Example">
            <a:extLst>
              <a:ext uri="{FF2B5EF4-FFF2-40B4-BE49-F238E27FC236}">
                <a16:creationId xmlns:a16="http://schemas.microsoft.com/office/drawing/2014/main" id="{E9289FBF-0737-D34C-B300-4DCC89B1DCD1}"/>
              </a:ext>
            </a:extLst>
          </p:cNvPr>
          <p:cNvGraphicFramePr>
            <a:graphicFrameLocks/>
          </p:cNvGraphicFramePr>
          <p:nvPr userDrawn="1">
            <p:extLst>
              <p:ext uri="{D42A27DB-BD31-4B8C-83A1-F6EECF244321}">
                <p14:modId xmlns:p14="http://schemas.microsoft.com/office/powerpoint/2010/main" val="185959859"/>
              </p:ext>
            </p:extLst>
          </p:nvPr>
        </p:nvGraphicFramePr>
        <p:xfrm>
          <a:off x="457200" y="1371600"/>
          <a:ext cx="8169404" cy="4394588"/>
        </p:xfrm>
        <a:graphic>
          <a:graphicData uri="http://schemas.openxmlformats.org/drawingml/2006/table">
            <a:tbl>
              <a:tblPr firstRow="1" bandRow="1">
                <a:tableStyleId>{5940675A-B579-460E-94D1-54222C63F5DA}</a:tableStyleId>
              </a:tblPr>
              <a:tblGrid>
                <a:gridCol w="2042351">
                  <a:extLst>
                    <a:ext uri="{9D8B030D-6E8A-4147-A177-3AD203B41FA5}">
                      <a16:colId xmlns:a16="http://schemas.microsoft.com/office/drawing/2014/main" val="20000"/>
                    </a:ext>
                  </a:extLst>
                </a:gridCol>
                <a:gridCol w="2042351">
                  <a:extLst>
                    <a:ext uri="{9D8B030D-6E8A-4147-A177-3AD203B41FA5}">
                      <a16:colId xmlns:a16="http://schemas.microsoft.com/office/drawing/2014/main" val="20001"/>
                    </a:ext>
                  </a:extLst>
                </a:gridCol>
                <a:gridCol w="2042351">
                  <a:extLst>
                    <a:ext uri="{9D8B030D-6E8A-4147-A177-3AD203B41FA5}">
                      <a16:colId xmlns:a16="http://schemas.microsoft.com/office/drawing/2014/main" val="20002"/>
                    </a:ext>
                  </a:extLst>
                </a:gridCol>
                <a:gridCol w="2042351">
                  <a:extLst>
                    <a:ext uri="{9D8B030D-6E8A-4147-A177-3AD203B41FA5}">
                      <a16:colId xmlns:a16="http://schemas.microsoft.com/office/drawing/2014/main" val="20003"/>
                    </a:ext>
                  </a:extLst>
                </a:gridCol>
              </a:tblGrid>
              <a:tr h="399508">
                <a:tc>
                  <a:txBody>
                    <a:bodyPr/>
                    <a:lstStyle/>
                    <a:p>
                      <a:pPr algn="ctr"/>
                      <a:r>
                        <a:rPr lang="en-US" sz="1200" b="1" dirty="0">
                          <a:solidFill>
                            <a:srgbClr val="0A3161"/>
                          </a:solidFill>
                          <a:latin typeface="Arial" charset="0"/>
                          <a:ea typeface="Arial" charset="0"/>
                          <a:cs typeface="Arial" charset="0"/>
                        </a:rPr>
                        <a:t>Style Header</a:t>
                      </a: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A3161"/>
                          </a:solidFill>
                          <a:latin typeface="Arial" charset="0"/>
                          <a:ea typeface="Arial" charset="0"/>
                          <a:cs typeface="Arial" charset="0"/>
                        </a:rPr>
                        <a:t>Style Header</a:t>
                      </a: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A3161"/>
                          </a:solidFill>
                          <a:latin typeface="Arial" charset="0"/>
                          <a:ea typeface="Arial" charset="0"/>
                          <a:cs typeface="Arial" charset="0"/>
                        </a:rPr>
                        <a:t>Style Header</a:t>
                      </a: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A3161"/>
                          </a:solidFill>
                          <a:latin typeface="Arial" charset="0"/>
                          <a:ea typeface="Arial" charset="0"/>
                          <a:cs typeface="Arial" charset="0"/>
                        </a:rPr>
                        <a:t>Style Header</a:t>
                      </a: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99508">
                <a:tc>
                  <a:txBody>
                    <a:bodyPr/>
                    <a:lstStyle/>
                    <a:p>
                      <a:r>
                        <a:rPr lang="en-US" sz="1200" dirty="0">
                          <a:solidFill>
                            <a:srgbClr val="0A3161"/>
                          </a:solidFill>
                          <a:latin typeface="Arial" charset="0"/>
                          <a:ea typeface="Arial" charset="0"/>
                          <a:cs typeface="Arial" charset="0"/>
                        </a:rPr>
                        <a:t>Text</a:t>
                      </a: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1 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689598" y="6263640"/>
            <a:ext cx="1997202" cy="365125"/>
          </a:xfrm>
          <a:prstGeom prst="rect">
            <a:avLst/>
          </a:prstGeom>
        </p:spPr>
        <p:txBody>
          <a:bodyPr/>
          <a:lstStyle/>
          <a:p>
            <a:r>
              <a:rPr lang="en-US"/>
              <a:t>Date</a:t>
            </a:r>
          </a:p>
        </p:txBody>
      </p:sp>
      <p:sp>
        <p:nvSpPr>
          <p:cNvPr id="3" name="Footer Placeholder 2"/>
          <p:cNvSpPr>
            <a:spLocks noGrp="1"/>
          </p:cNvSpPr>
          <p:nvPr>
            <p:ph type="ftr" sz="quarter" idx="11"/>
          </p:nvPr>
        </p:nvSpPr>
        <p:spPr>
          <a:xfrm>
            <a:off x="1005840" y="6263640"/>
            <a:ext cx="3657600" cy="365125"/>
          </a:xfrm>
          <a:prstGeom prst="rect">
            <a:avLst/>
          </a:prstGeom>
        </p:spPr>
        <p:txBody>
          <a:bodyPr/>
          <a:lstStyle/>
          <a:p>
            <a:r>
              <a:rPr lang="en-US"/>
              <a:t>Presentation Title | Office/BOD</a:t>
            </a:r>
          </a:p>
        </p:txBody>
      </p:sp>
      <p:sp>
        <p:nvSpPr>
          <p:cNvPr id="4" name="Slide Number Placeholder 3"/>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a:p>
        </p:txBody>
      </p:sp>
      <p:graphicFrame>
        <p:nvGraphicFramePr>
          <p:cNvPr id="5" name="Table Placeholder 6" descr="Example of IRS blue banded table style" title="Table Example">
            <a:extLst>
              <a:ext uri="{FF2B5EF4-FFF2-40B4-BE49-F238E27FC236}">
                <a16:creationId xmlns:a16="http://schemas.microsoft.com/office/drawing/2014/main" id="{4772459D-4A38-3C43-A316-CB6F5E9710E8}"/>
              </a:ext>
            </a:extLst>
          </p:cNvPr>
          <p:cNvGraphicFramePr>
            <a:graphicFrameLocks/>
          </p:cNvGraphicFramePr>
          <p:nvPr userDrawn="1">
            <p:extLst>
              <p:ext uri="{D42A27DB-BD31-4B8C-83A1-F6EECF244321}">
                <p14:modId xmlns:p14="http://schemas.microsoft.com/office/powerpoint/2010/main" val="2821935623"/>
              </p:ext>
            </p:extLst>
          </p:nvPr>
        </p:nvGraphicFramePr>
        <p:xfrm>
          <a:off x="578738" y="1290918"/>
          <a:ext cx="8169404" cy="4394588"/>
        </p:xfrm>
        <a:graphic>
          <a:graphicData uri="http://schemas.openxmlformats.org/drawingml/2006/table">
            <a:tbl>
              <a:tblPr firstRow="1" bandRow="1">
                <a:tableStyleId>{5940675A-B579-460E-94D1-54222C63F5DA}</a:tableStyleId>
              </a:tblPr>
              <a:tblGrid>
                <a:gridCol w="2042351">
                  <a:extLst>
                    <a:ext uri="{9D8B030D-6E8A-4147-A177-3AD203B41FA5}">
                      <a16:colId xmlns:a16="http://schemas.microsoft.com/office/drawing/2014/main" val="20000"/>
                    </a:ext>
                  </a:extLst>
                </a:gridCol>
                <a:gridCol w="2042351">
                  <a:extLst>
                    <a:ext uri="{9D8B030D-6E8A-4147-A177-3AD203B41FA5}">
                      <a16:colId xmlns:a16="http://schemas.microsoft.com/office/drawing/2014/main" val="20001"/>
                    </a:ext>
                  </a:extLst>
                </a:gridCol>
                <a:gridCol w="2042351">
                  <a:extLst>
                    <a:ext uri="{9D8B030D-6E8A-4147-A177-3AD203B41FA5}">
                      <a16:colId xmlns:a16="http://schemas.microsoft.com/office/drawing/2014/main" val="20002"/>
                    </a:ext>
                  </a:extLst>
                </a:gridCol>
                <a:gridCol w="2042351">
                  <a:extLst>
                    <a:ext uri="{9D8B030D-6E8A-4147-A177-3AD203B41FA5}">
                      <a16:colId xmlns:a16="http://schemas.microsoft.com/office/drawing/2014/main" val="20003"/>
                    </a:ext>
                  </a:extLst>
                </a:gridCol>
              </a:tblGrid>
              <a:tr h="399508">
                <a:tc>
                  <a:txBody>
                    <a:bodyPr/>
                    <a:lstStyle/>
                    <a:p>
                      <a:pPr algn="ctr"/>
                      <a:r>
                        <a:rPr lang="en-US" sz="1200" b="1" dirty="0">
                          <a:solidFill>
                            <a:schemeClr val="bg1"/>
                          </a:solidFill>
                          <a:latin typeface="Arial" charset="0"/>
                          <a:ea typeface="Arial" charset="0"/>
                          <a:cs typeface="Arial" charset="0"/>
                        </a:rPr>
                        <a:t>Style Header</a:t>
                      </a: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28575"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0A316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charset="0"/>
                          <a:ea typeface="Arial" charset="0"/>
                          <a:cs typeface="Arial" charset="0"/>
                        </a:rPr>
                        <a:t>Style Header</a:t>
                      </a: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28575"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0A316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charset="0"/>
                          <a:ea typeface="Arial" charset="0"/>
                          <a:cs typeface="Arial" charset="0"/>
                        </a:rPr>
                        <a:t>Style Header</a:t>
                      </a: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28575"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0A316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charset="0"/>
                          <a:ea typeface="Arial" charset="0"/>
                          <a:cs typeface="Arial" charset="0"/>
                        </a:rPr>
                        <a:t>Style Header</a:t>
                      </a: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A3161"/>
                      </a:solidFill>
                      <a:prstDash val="solid"/>
                      <a:round/>
                      <a:headEnd type="none" w="med" len="med"/>
                      <a:tailEnd type="none" w="med" len="med"/>
                    </a:lnT>
                    <a:lnB w="28575"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0A3161"/>
                    </a:solidFill>
                  </a:tcPr>
                </a:tc>
                <a:extLst>
                  <a:ext uri="{0D108BD9-81ED-4DB2-BD59-A6C34878D82A}">
                    <a16:rowId xmlns:a16="http://schemas.microsoft.com/office/drawing/2014/main" val="10000"/>
                  </a:ext>
                </a:extLst>
              </a:tr>
              <a:tr h="399508">
                <a:tc>
                  <a:txBody>
                    <a:bodyPr/>
                    <a:lstStyle/>
                    <a:p>
                      <a:r>
                        <a:rPr lang="en-US" sz="1200" dirty="0">
                          <a:solidFill>
                            <a:srgbClr val="0A3161"/>
                          </a:solidFill>
                          <a:latin typeface="Arial" charset="0"/>
                          <a:ea typeface="Arial" charset="0"/>
                          <a:cs typeface="Arial" charset="0"/>
                        </a:rPr>
                        <a:t>Text</a:t>
                      </a: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2"/>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4"/>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6"/>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8"/>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10"/>
                  </a:ext>
                </a:extLst>
              </a:tr>
            </a:tbl>
          </a:graphicData>
        </a:graphic>
      </p:graphicFrame>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188720"/>
            <a:ext cx="3108960" cy="1554480"/>
          </a:xfrm>
          <a:prstGeom prst="rect">
            <a:avLst/>
          </a:prstGeom>
        </p:spPr>
        <p:txBody>
          <a:bodyPr anchor="b"/>
          <a:lstStyle>
            <a:lvl1pPr>
              <a:defRPr sz="2800">
                <a:solidFill>
                  <a:srgbClr val="0A3161"/>
                </a:solidFill>
              </a:defRPr>
            </a:lvl1pPr>
          </a:lstStyle>
          <a:p>
            <a:r>
              <a:rPr lang="en-US" dirty="0"/>
              <a:t>Click to add content</a:t>
            </a:r>
          </a:p>
        </p:txBody>
      </p:sp>
      <p:sp>
        <p:nvSpPr>
          <p:cNvPr id="3" name="Content Placeholder 2"/>
          <p:cNvSpPr>
            <a:spLocks noGrp="1"/>
          </p:cNvSpPr>
          <p:nvPr>
            <p:ph idx="1"/>
          </p:nvPr>
        </p:nvSpPr>
        <p:spPr>
          <a:xfrm>
            <a:off x="3840480" y="1188720"/>
            <a:ext cx="4846320" cy="4846320"/>
          </a:xfrm>
        </p:spPr>
        <p:txBody>
          <a:bodyPr/>
          <a:lstStyle>
            <a:lvl1pPr>
              <a:defRPr sz="2800"/>
            </a:lvl1pPr>
            <a:lvl2pPr>
              <a:defRPr sz="2000"/>
            </a:lvl2pPr>
            <a:lvl3pPr>
              <a:defRPr sz="2000"/>
            </a:lvl3pPr>
            <a:lvl4pPr>
              <a:defRPr sz="16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199" y="2926080"/>
            <a:ext cx="3108960" cy="3108960"/>
          </a:xfrm>
        </p:spPr>
        <p:txBody>
          <a:bodyPr/>
          <a:lstStyle>
            <a:lvl1pPr marL="0" indent="0">
              <a:buNone/>
              <a:defRPr sz="2000" b="0">
                <a:solidFill>
                  <a:srgbClr val="0A316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689598" y="6263640"/>
            <a:ext cx="1997202" cy="365125"/>
          </a:xfrm>
          <a:prstGeom prst="rect">
            <a:avLst/>
          </a:prstGeom>
        </p:spPr>
        <p:txBody>
          <a:bodyPr/>
          <a:lstStyle/>
          <a:p>
            <a:r>
              <a:rPr lang="en-US"/>
              <a:t>Date</a:t>
            </a:r>
          </a:p>
        </p:txBody>
      </p:sp>
      <p:sp>
        <p:nvSpPr>
          <p:cNvPr id="6" name="Footer Placeholder 5"/>
          <p:cNvSpPr>
            <a:spLocks noGrp="1"/>
          </p:cNvSpPr>
          <p:nvPr>
            <p:ph type="ftr" sz="quarter" idx="11"/>
          </p:nvPr>
        </p:nvSpPr>
        <p:spPr>
          <a:xfrm>
            <a:off x="1005840" y="6263640"/>
            <a:ext cx="3657600" cy="365125"/>
          </a:xfrm>
          <a:prstGeom prst="rect">
            <a:avLst/>
          </a:prstGeom>
        </p:spPr>
        <p:txBody>
          <a:bodyPr/>
          <a:lstStyle/>
          <a:p>
            <a:r>
              <a:rPr lang="en-US"/>
              <a:t>Presentation Title | Office/BOD</a:t>
            </a:r>
          </a:p>
        </p:txBody>
      </p:sp>
      <p:sp>
        <p:nvSpPr>
          <p:cNvPr id="7" name="Slide Number Placeholder 6"/>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13 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188720"/>
            <a:ext cx="3108960" cy="1554480"/>
          </a:xfrm>
          <a:prstGeom prst="rect">
            <a:avLst/>
          </a:prstGeom>
        </p:spPr>
        <p:txBody>
          <a:bodyPr anchor="b"/>
          <a:lstStyle>
            <a:lvl1pPr>
              <a:defRPr sz="2400">
                <a:solidFill>
                  <a:srgbClr val="B31942"/>
                </a:solidFill>
              </a:defRPr>
            </a:lvl1pPr>
          </a:lstStyle>
          <a:p>
            <a:r>
              <a:rPr lang="en-US" dirty="0"/>
              <a:t>Click to add content</a:t>
            </a:r>
          </a:p>
        </p:txBody>
      </p:sp>
      <p:sp>
        <p:nvSpPr>
          <p:cNvPr id="3" name="Picture Placeholder 2"/>
          <p:cNvSpPr>
            <a:spLocks noGrp="1"/>
          </p:cNvSpPr>
          <p:nvPr>
            <p:ph type="pic" idx="1"/>
          </p:nvPr>
        </p:nvSpPr>
        <p:spPr>
          <a:xfrm>
            <a:off x="3840480" y="1188720"/>
            <a:ext cx="4846320" cy="4846320"/>
          </a:xfrm>
          <a:ln w="6350">
            <a:noFill/>
          </a:ln>
          <a:effectLst>
            <a:outerShdw blurRad="127000" dist="127000" dir="2700000" algn="tl" rotWithShape="0">
              <a:prstClr val="black">
                <a:alpha val="30000"/>
              </a:prstClr>
            </a:outerShdw>
          </a:effectLst>
        </p:spPr>
        <p:txBody>
          <a:bodyPr anchor="t"/>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926080"/>
            <a:ext cx="3108960" cy="3108960"/>
          </a:xfrm>
        </p:spPr>
        <p:txBody>
          <a:bodyPr/>
          <a:lstStyle>
            <a:lvl1pPr marL="0" indent="0">
              <a:buNone/>
              <a:defRPr sz="2000" b="0">
                <a:solidFill>
                  <a:srgbClr val="0A316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1005840" y="6263640"/>
            <a:ext cx="3657600" cy="365125"/>
          </a:xfrm>
          <a:prstGeom prst="rect">
            <a:avLst/>
          </a:prstGeom>
        </p:spPr>
        <p:txBody>
          <a:bodyPr/>
          <a:lstStyle/>
          <a:p>
            <a:r>
              <a:rPr lang="en-US"/>
              <a:t>Presentation Title | Office/BOD</a:t>
            </a:r>
          </a:p>
        </p:txBody>
      </p:sp>
      <p:sp>
        <p:nvSpPr>
          <p:cNvPr id="7" name="Slide Number Placeholder 6"/>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a:p>
        </p:txBody>
      </p:sp>
      <p:sp>
        <p:nvSpPr>
          <p:cNvPr id="8" name="Date Placeholder 3">
            <a:extLst>
              <a:ext uri="{FF2B5EF4-FFF2-40B4-BE49-F238E27FC236}">
                <a16:creationId xmlns:a16="http://schemas.microsoft.com/office/drawing/2014/main" id="{14D8E201-5475-CA4D-A245-DFE23D3F807A}"/>
              </a:ext>
            </a:extLst>
          </p:cNvPr>
          <p:cNvSpPr>
            <a:spLocks noGrp="1"/>
          </p:cNvSpPr>
          <p:nvPr>
            <p:ph type="dt" sz="half" idx="10"/>
          </p:nvPr>
        </p:nvSpPr>
        <p:spPr>
          <a:xfrm>
            <a:off x="6689598" y="6263640"/>
            <a:ext cx="1997202" cy="365125"/>
          </a:xfrm>
          <a:prstGeom prst="rect">
            <a:avLst/>
          </a:prstGeom>
        </p:spPr>
        <p:txBody>
          <a:bodyPr/>
          <a:lstStyle/>
          <a:p>
            <a:r>
              <a:rPr lang="en-US"/>
              <a:t>Date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3 Alt Title Slide Wayfin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EE46-4DFB-E24A-9BE4-15BF51E1FDBF}"/>
              </a:ext>
            </a:extLst>
          </p:cNvPr>
          <p:cNvSpPr>
            <a:spLocks noGrp="1"/>
          </p:cNvSpPr>
          <p:nvPr>
            <p:ph type="ctrTitle" hasCustomPrompt="1"/>
          </p:nvPr>
        </p:nvSpPr>
        <p:spPr>
          <a:xfrm>
            <a:off x="1429356" y="2115231"/>
            <a:ext cx="7293403" cy="2260314"/>
          </a:xfrm>
          <a:prstGeom prst="rect">
            <a:avLst/>
          </a:prstGeom>
        </p:spPr>
        <p:txBody>
          <a:bodyPr anchor="t">
            <a:noAutofit/>
          </a:bodyPr>
          <a:lstStyle>
            <a:lvl1pPr algn="l">
              <a:defRPr sz="4800" b="1" cap="none" baseline="0">
                <a:solidFill>
                  <a:srgbClr val="0A3161"/>
                </a:solidFill>
              </a:defRPr>
            </a:lvl1pPr>
          </a:lstStyle>
          <a:p>
            <a:r>
              <a:rPr lang="en-US" dirty="0"/>
              <a:t>IRS Presentation Title</a:t>
            </a:r>
            <a:br>
              <a:rPr lang="en-US" dirty="0"/>
            </a:br>
            <a:r>
              <a:rPr lang="en-US" dirty="0"/>
              <a:t>Up to Two Lines</a:t>
            </a:r>
          </a:p>
        </p:txBody>
      </p:sp>
      <p:sp>
        <p:nvSpPr>
          <p:cNvPr id="5" name="Text Placeholder 4">
            <a:extLst>
              <a:ext uri="{FF2B5EF4-FFF2-40B4-BE49-F238E27FC236}">
                <a16:creationId xmlns:a16="http://schemas.microsoft.com/office/drawing/2014/main" id="{02AC1B34-1EF2-D340-9784-8CFC27BDC165}"/>
              </a:ext>
            </a:extLst>
          </p:cNvPr>
          <p:cNvSpPr>
            <a:spLocks noGrp="1"/>
          </p:cNvSpPr>
          <p:nvPr>
            <p:ph type="body" sz="quarter" idx="12" hasCustomPrompt="1"/>
          </p:nvPr>
        </p:nvSpPr>
        <p:spPr>
          <a:xfrm>
            <a:off x="1429357" y="1183341"/>
            <a:ext cx="4940621" cy="870243"/>
          </a:xfrm>
        </p:spPr>
        <p:txBody>
          <a:bodyPr anchor="b"/>
          <a:lstStyle>
            <a:lvl1pPr>
              <a:lnSpc>
                <a:spcPts val="2700"/>
              </a:lnSpc>
              <a:spcBef>
                <a:spcPts val="0"/>
              </a:spcBef>
              <a:spcAft>
                <a:spcPts val="0"/>
              </a:spcAft>
              <a:defRPr sz="1500" b="0" i="0">
                <a:solidFill>
                  <a:srgbClr val="B31942"/>
                </a:solidFill>
              </a:defRPr>
            </a:lvl1pPr>
          </a:lstStyle>
          <a:p>
            <a:pPr lvl="0"/>
            <a:r>
              <a:rPr lang="en-US" dirty="0"/>
              <a:t>Tagline or Other Information</a:t>
            </a:r>
          </a:p>
        </p:txBody>
      </p:sp>
      <p:sp>
        <p:nvSpPr>
          <p:cNvPr id="6" name="Text Placeholder 5">
            <a:extLst>
              <a:ext uri="{FF2B5EF4-FFF2-40B4-BE49-F238E27FC236}">
                <a16:creationId xmlns:a16="http://schemas.microsoft.com/office/drawing/2014/main" id="{875D1B5E-A920-9A48-8A20-C28B0F982964}"/>
              </a:ext>
            </a:extLst>
          </p:cNvPr>
          <p:cNvSpPr>
            <a:spLocks noGrp="1"/>
          </p:cNvSpPr>
          <p:nvPr>
            <p:ph type="body" sz="quarter" idx="13" hasCustomPrompt="1"/>
          </p:nvPr>
        </p:nvSpPr>
        <p:spPr>
          <a:xfrm>
            <a:off x="1491003" y="4437192"/>
            <a:ext cx="3687172" cy="377507"/>
          </a:xfrm>
        </p:spPr>
        <p:txBody>
          <a:bodyPr/>
          <a:lstStyle>
            <a:lvl1pPr>
              <a:defRPr sz="1800" b="0">
                <a:solidFill>
                  <a:srgbClr val="B31942"/>
                </a:solidFill>
              </a:defRPr>
            </a:lvl1pPr>
          </a:lstStyle>
          <a:p>
            <a:pPr lvl="0"/>
            <a:r>
              <a:rPr lang="en-US" dirty="0"/>
              <a:t>Date</a:t>
            </a:r>
          </a:p>
        </p:txBody>
      </p:sp>
      <p:sp>
        <p:nvSpPr>
          <p:cNvPr id="13" name="Footer Placeholder 5">
            <a:extLst>
              <a:ext uri="{FF2B5EF4-FFF2-40B4-BE49-F238E27FC236}">
                <a16:creationId xmlns:a16="http://schemas.microsoft.com/office/drawing/2014/main" id="{FE242F70-9E8F-491A-9ED2-AC99F022F748}"/>
              </a:ext>
            </a:extLst>
          </p:cNvPr>
          <p:cNvSpPr>
            <a:spLocks noGrp="1"/>
          </p:cNvSpPr>
          <p:nvPr>
            <p:ph type="ftr" sz="quarter" idx="21"/>
          </p:nvPr>
        </p:nvSpPr>
        <p:spPr>
          <a:xfrm>
            <a:off x="1495006" y="6453588"/>
            <a:ext cx="6053745" cy="365125"/>
          </a:xfrm>
        </p:spPr>
        <p:txBody>
          <a:bodyPr/>
          <a:lstStyle>
            <a:lvl1pPr>
              <a:defRPr sz="800">
                <a:solidFill>
                  <a:schemeClr val="bg1"/>
                </a:solidFill>
              </a:defRPr>
            </a:lvl1pPr>
          </a:lstStyle>
          <a:p>
            <a:r>
              <a:rPr lang="en-US" dirty="0"/>
              <a:t>Template </a:t>
            </a:r>
            <a:r>
              <a:rPr lang="en-US" dirty="0" err="1"/>
              <a:t>xxxxxx</a:t>
            </a:r>
            <a:r>
              <a:rPr lang="en-US" dirty="0"/>
              <a:t> (x-</a:t>
            </a:r>
            <a:r>
              <a:rPr lang="en-US" dirty="0" err="1"/>
              <a:t>xxxx</a:t>
            </a:r>
            <a:r>
              <a:rPr lang="en-US" dirty="0"/>
              <a:t>) Catalog Number </a:t>
            </a:r>
            <a:r>
              <a:rPr lang="en-US" dirty="0" err="1"/>
              <a:t>xxxxxxx</a:t>
            </a:r>
            <a:r>
              <a:rPr lang="en-US" dirty="0"/>
              <a:t> Department of the Treasury  Internal Revenue Service  publish.no.irs.gov</a:t>
            </a:r>
          </a:p>
        </p:txBody>
      </p:sp>
    </p:spTree>
    <p:extLst>
      <p:ext uri="{BB962C8B-B14F-4D97-AF65-F5344CB8AC3E}">
        <p14:creationId xmlns:p14="http://schemas.microsoft.com/office/powerpoint/2010/main" val="1690765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4 Alt Title Slide no Wayfin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EE46-4DFB-E24A-9BE4-15BF51E1FDBF}"/>
              </a:ext>
            </a:extLst>
          </p:cNvPr>
          <p:cNvSpPr>
            <a:spLocks noGrp="1"/>
          </p:cNvSpPr>
          <p:nvPr>
            <p:ph type="ctrTitle" hasCustomPrompt="1"/>
          </p:nvPr>
        </p:nvSpPr>
        <p:spPr>
          <a:xfrm>
            <a:off x="1429356" y="2133161"/>
            <a:ext cx="7293403" cy="2260314"/>
          </a:xfrm>
          <a:prstGeom prst="rect">
            <a:avLst/>
          </a:prstGeom>
        </p:spPr>
        <p:txBody>
          <a:bodyPr anchor="t">
            <a:noAutofit/>
          </a:bodyPr>
          <a:lstStyle>
            <a:lvl1pPr algn="l">
              <a:defRPr sz="4800" b="1" cap="none" baseline="0">
                <a:solidFill>
                  <a:srgbClr val="0A3161"/>
                </a:solidFill>
              </a:defRPr>
            </a:lvl1pPr>
          </a:lstStyle>
          <a:p>
            <a:r>
              <a:rPr lang="en-US" dirty="0"/>
              <a:t>IRS Presentation Title</a:t>
            </a:r>
            <a:br>
              <a:rPr lang="en-US" dirty="0"/>
            </a:br>
            <a:r>
              <a:rPr lang="en-US" dirty="0"/>
              <a:t>Up to Two Lines</a:t>
            </a:r>
          </a:p>
        </p:txBody>
      </p:sp>
      <p:sp>
        <p:nvSpPr>
          <p:cNvPr id="5" name="Text Placeholder 4">
            <a:extLst>
              <a:ext uri="{FF2B5EF4-FFF2-40B4-BE49-F238E27FC236}">
                <a16:creationId xmlns:a16="http://schemas.microsoft.com/office/drawing/2014/main" id="{02AC1B34-1EF2-D340-9784-8CFC27BDC165}"/>
              </a:ext>
            </a:extLst>
          </p:cNvPr>
          <p:cNvSpPr>
            <a:spLocks noGrp="1"/>
          </p:cNvSpPr>
          <p:nvPr>
            <p:ph type="body" sz="quarter" idx="12" hasCustomPrompt="1"/>
          </p:nvPr>
        </p:nvSpPr>
        <p:spPr>
          <a:xfrm>
            <a:off x="1429357" y="1228165"/>
            <a:ext cx="4940621" cy="843349"/>
          </a:xfrm>
        </p:spPr>
        <p:txBody>
          <a:bodyPr anchor="b"/>
          <a:lstStyle>
            <a:lvl1pPr>
              <a:lnSpc>
                <a:spcPts val="2700"/>
              </a:lnSpc>
              <a:spcBef>
                <a:spcPts val="0"/>
              </a:spcBef>
              <a:spcAft>
                <a:spcPts val="0"/>
              </a:spcAft>
              <a:defRPr sz="1500" b="0" i="0">
                <a:solidFill>
                  <a:srgbClr val="B31942"/>
                </a:solidFill>
              </a:defRPr>
            </a:lvl1pPr>
          </a:lstStyle>
          <a:p>
            <a:pPr lvl="0"/>
            <a:r>
              <a:rPr lang="en-US" dirty="0"/>
              <a:t>Tagline or Other Information</a:t>
            </a:r>
          </a:p>
        </p:txBody>
      </p:sp>
      <p:sp>
        <p:nvSpPr>
          <p:cNvPr id="6" name="Text Placeholder 5">
            <a:extLst>
              <a:ext uri="{FF2B5EF4-FFF2-40B4-BE49-F238E27FC236}">
                <a16:creationId xmlns:a16="http://schemas.microsoft.com/office/drawing/2014/main" id="{875D1B5E-A920-9A48-8A20-C28B0F982964}"/>
              </a:ext>
            </a:extLst>
          </p:cNvPr>
          <p:cNvSpPr>
            <a:spLocks noGrp="1"/>
          </p:cNvSpPr>
          <p:nvPr>
            <p:ph type="body" sz="quarter" idx="13" hasCustomPrompt="1"/>
          </p:nvPr>
        </p:nvSpPr>
        <p:spPr>
          <a:xfrm>
            <a:off x="1491003" y="4462246"/>
            <a:ext cx="3687172" cy="377507"/>
          </a:xfrm>
        </p:spPr>
        <p:txBody>
          <a:bodyPr/>
          <a:lstStyle>
            <a:lvl1pPr>
              <a:defRPr sz="1800" b="0">
                <a:solidFill>
                  <a:srgbClr val="B31942"/>
                </a:solidFill>
              </a:defRPr>
            </a:lvl1pPr>
          </a:lstStyle>
          <a:p>
            <a:pPr lvl="0"/>
            <a:r>
              <a:rPr lang="en-US" dirty="0"/>
              <a:t>Date</a:t>
            </a:r>
          </a:p>
        </p:txBody>
      </p:sp>
      <p:sp>
        <p:nvSpPr>
          <p:cNvPr id="7" name="Text Placeholder 5">
            <a:extLst>
              <a:ext uri="{FF2B5EF4-FFF2-40B4-BE49-F238E27FC236}">
                <a16:creationId xmlns:a16="http://schemas.microsoft.com/office/drawing/2014/main" id="{FFAD8265-CDBD-304D-A45F-4264530D547F}"/>
              </a:ext>
            </a:extLst>
          </p:cNvPr>
          <p:cNvSpPr>
            <a:spLocks noGrp="1"/>
          </p:cNvSpPr>
          <p:nvPr>
            <p:ph type="body" sz="quarter" idx="19" hasCustomPrompt="1"/>
          </p:nvPr>
        </p:nvSpPr>
        <p:spPr>
          <a:xfrm>
            <a:off x="3899667" y="473594"/>
            <a:ext cx="4821238" cy="685800"/>
          </a:xfrm>
        </p:spPr>
        <p:txBody>
          <a:bodyPr anchor="ctr">
            <a:normAutofit/>
          </a:bodyPr>
          <a:lstStyle>
            <a:lvl1pPr algn="r">
              <a:defRPr sz="1700" b="1" i="0" baseline="0">
                <a:solidFill>
                  <a:srgbClr val="0A3161"/>
                </a:solidFill>
                <a:latin typeface="Arial Black" charset="0"/>
                <a:ea typeface="Arial Black" charset="0"/>
                <a:cs typeface="Arial Black" charset="0"/>
              </a:defRPr>
            </a:lvl1pPr>
          </a:lstStyle>
          <a:p>
            <a:pPr lvl="0"/>
            <a:r>
              <a:rPr lang="en-US" dirty="0"/>
              <a:t>Click to add text</a:t>
            </a:r>
          </a:p>
        </p:txBody>
      </p:sp>
      <p:sp>
        <p:nvSpPr>
          <p:cNvPr id="9" name="Footer Placeholder 5">
            <a:extLst>
              <a:ext uri="{FF2B5EF4-FFF2-40B4-BE49-F238E27FC236}">
                <a16:creationId xmlns:a16="http://schemas.microsoft.com/office/drawing/2014/main" id="{F74644D4-8CD7-4A96-B046-F8DB87F39679}"/>
              </a:ext>
            </a:extLst>
          </p:cNvPr>
          <p:cNvSpPr>
            <a:spLocks noGrp="1"/>
          </p:cNvSpPr>
          <p:nvPr>
            <p:ph type="ftr" sz="quarter" idx="21"/>
          </p:nvPr>
        </p:nvSpPr>
        <p:spPr>
          <a:xfrm>
            <a:off x="1495006" y="6453588"/>
            <a:ext cx="6053745" cy="365125"/>
          </a:xfrm>
        </p:spPr>
        <p:txBody>
          <a:bodyPr/>
          <a:lstStyle>
            <a:lvl1pPr>
              <a:defRPr sz="800">
                <a:solidFill>
                  <a:schemeClr val="bg1"/>
                </a:solidFill>
              </a:defRPr>
            </a:lvl1pPr>
          </a:lstStyle>
          <a:p>
            <a:r>
              <a:rPr lang="en-US" dirty="0"/>
              <a:t>Template </a:t>
            </a:r>
            <a:r>
              <a:rPr lang="en-US" dirty="0" err="1"/>
              <a:t>xxxxxx</a:t>
            </a:r>
            <a:r>
              <a:rPr lang="en-US" dirty="0"/>
              <a:t> (x-</a:t>
            </a:r>
            <a:r>
              <a:rPr lang="en-US" dirty="0" err="1"/>
              <a:t>xxxx</a:t>
            </a:r>
            <a:r>
              <a:rPr lang="en-US" dirty="0"/>
              <a:t>) Catalog Number </a:t>
            </a:r>
            <a:r>
              <a:rPr lang="en-US" dirty="0" err="1"/>
              <a:t>xxxxxxx</a:t>
            </a:r>
            <a:r>
              <a:rPr lang="en-US" dirty="0"/>
              <a:t> Department of the Treasury  Internal Revenue Service  publish.no.irs.gov</a:t>
            </a:r>
          </a:p>
        </p:txBody>
      </p:sp>
    </p:spTree>
    <p:extLst>
      <p:ext uri="{BB962C8B-B14F-4D97-AF65-F5344CB8AC3E}">
        <p14:creationId xmlns:p14="http://schemas.microsoft.com/office/powerpoint/2010/main" val="2884008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5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190769"/>
            <a:ext cx="5486400" cy="685800"/>
          </a:xfrm>
          <a:prstGeom prst="rect">
            <a:avLst/>
          </a:prstGeom>
        </p:spPr>
        <p:txBody>
          <a:bodyPr/>
          <a:lstStyle>
            <a:lvl1pPr>
              <a:defRPr/>
            </a:lvl1pPr>
          </a:lstStyle>
          <a:p>
            <a:r>
              <a:rPr lang="en-US" dirty="0"/>
              <a:t>Click to add content</a:t>
            </a:r>
          </a:p>
        </p:txBody>
      </p:sp>
      <p:sp>
        <p:nvSpPr>
          <p:cNvPr id="3" name="Content Placeholder 2"/>
          <p:cNvSpPr>
            <a:spLocks noGrp="1"/>
          </p:cNvSpPr>
          <p:nvPr>
            <p:ph idx="1" hasCustomPrompt="1"/>
          </p:nvPr>
        </p:nvSpPr>
        <p:spPr>
          <a:xfrm>
            <a:off x="457200" y="1188720"/>
            <a:ext cx="8229600" cy="4846320"/>
          </a:xfrm>
        </p:spPr>
        <p:txBody>
          <a:bodyPr>
            <a:noAutofit/>
          </a:bodyPr>
          <a:lstStyle>
            <a:lvl4pPr>
              <a:defRPr>
                <a:solidFill>
                  <a:schemeClr val="accent2"/>
                </a:solidFill>
              </a:defRPr>
            </a:lvl4pPr>
            <a:lvl5pPr>
              <a:defRPr sz="2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a:p>
        </p:txBody>
      </p:sp>
      <p:sp>
        <p:nvSpPr>
          <p:cNvPr id="5" name="Footer Placeholder 4"/>
          <p:cNvSpPr>
            <a:spLocks noGrp="1"/>
          </p:cNvSpPr>
          <p:nvPr>
            <p:ph type="ftr" sz="quarter" idx="11"/>
          </p:nvPr>
        </p:nvSpPr>
        <p:spPr>
          <a:xfrm>
            <a:off x="1005840" y="6263640"/>
            <a:ext cx="3657600" cy="365125"/>
          </a:xfrm>
          <a:prstGeom prst="rect">
            <a:avLst/>
          </a:prstGeom>
        </p:spPr>
        <p:txBody>
          <a:bodyPr/>
          <a:lstStyle/>
          <a:p>
            <a:r>
              <a:rPr lang="en-US"/>
              <a:t>Presentation Title | Office/BOD</a:t>
            </a:r>
          </a:p>
        </p:txBody>
      </p:sp>
      <p:sp>
        <p:nvSpPr>
          <p:cNvPr id="7" name="Date Placeholder 3">
            <a:extLst>
              <a:ext uri="{FF2B5EF4-FFF2-40B4-BE49-F238E27FC236}">
                <a16:creationId xmlns:a16="http://schemas.microsoft.com/office/drawing/2014/main" id="{64F503E4-B178-2543-9E7A-6410A16C659A}"/>
              </a:ext>
            </a:extLst>
          </p:cNvPr>
          <p:cNvSpPr>
            <a:spLocks noGrp="1"/>
          </p:cNvSpPr>
          <p:nvPr>
            <p:ph type="dt" sz="half" idx="10"/>
          </p:nvPr>
        </p:nvSpPr>
        <p:spPr>
          <a:xfrm>
            <a:off x="6689598" y="6263640"/>
            <a:ext cx="1997202" cy="365125"/>
          </a:xfrm>
          <a:prstGeom prst="rect">
            <a:avLst/>
          </a:prstGeom>
        </p:spPr>
        <p:txBody>
          <a:bodyPr/>
          <a:lstStyle/>
          <a:p>
            <a:r>
              <a:rPr lang="en-US"/>
              <a:t>Date</a:t>
            </a:r>
          </a:p>
        </p:txBody>
      </p:sp>
    </p:spTree>
    <p:extLst>
      <p:ext uri="{BB962C8B-B14F-4D97-AF65-F5344CB8AC3E}">
        <p14:creationId xmlns:p14="http://schemas.microsoft.com/office/powerpoint/2010/main" val="2270012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8 Divided Conten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1DFD81E-1B59-7249-9400-9F4C9C25DAF9}"/>
              </a:ext>
            </a:extLst>
          </p:cNvPr>
          <p:cNvSpPr>
            <a:spLocks noGrp="1"/>
          </p:cNvSpPr>
          <p:nvPr>
            <p:ph type="title" hasCustomPrompt="1"/>
          </p:nvPr>
        </p:nvSpPr>
        <p:spPr>
          <a:xfrm>
            <a:off x="914400" y="216767"/>
            <a:ext cx="5486400" cy="667465"/>
          </a:xfrm>
          <a:prstGeom prst="rect">
            <a:avLst/>
          </a:prstGeom>
        </p:spPr>
        <p:txBody>
          <a:bodyPr/>
          <a:lstStyle>
            <a:lvl1pPr>
              <a:defRPr/>
            </a:lvl1pPr>
          </a:lstStyle>
          <a:p>
            <a:r>
              <a:rPr lang="en-US" dirty="0"/>
              <a:t>Click to add content</a:t>
            </a:r>
          </a:p>
        </p:txBody>
      </p:sp>
      <p:sp>
        <p:nvSpPr>
          <p:cNvPr id="3" name="Content Placeholder 2"/>
          <p:cNvSpPr>
            <a:spLocks noGrp="1"/>
          </p:cNvSpPr>
          <p:nvPr>
            <p:ph sz="half" idx="1"/>
          </p:nvPr>
        </p:nvSpPr>
        <p:spPr>
          <a:xfrm>
            <a:off x="457200" y="1862050"/>
            <a:ext cx="3931920" cy="4081549"/>
          </a:xfrm>
        </p:spPr>
        <p:txBody>
          <a:bodyPr/>
          <a:lstStyle>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1EFD2239-BDA9-4108-B130-FF5BB9681006}"/>
              </a:ext>
            </a:extLst>
          </p:cNvPr>
          <p:cNvPicPr>
            <a:picLocks noChangeAspect="1"/>
          </p:cNvPicPr>
          <p:nvPr userDrawn="1"/>
        </p:nvPicPr>
        <p:blipFill>
          <a:blip r:embed="rId2"/>
          <a:stretch>
            <a:fillRect/>
          </a:stretch>
        </p:blipFill>
        <p:spPr>
          <a:xfrm>
            <a:off x="4994217" y="2283472"/>
            <a:ext cx="3791452" cy="1290464"/>
          </a:xfrm>
          <a:prstGeom prst="rect">
            <a:avLst/>
          </a:prstGeom>
        </p:spPr>
      </p:pic>
      <p:sp>
        <p:nvSpPr>
          <p:cNvPr id="4" name="Content Placeholder 3"/>
          <p:cNvSpPr>
            <a:spLocks noGrp="1"/>
          </p:cNvSpPr>
          <p:nvPr>
            <p:ph sz="half" idx="2"/>
          </p:nvPr>
        </p:nvSpPr>
        <p:spPr>
          <a:xfrm>
            <a:off x="4811336" y="2496442"/>
            <a:ext cx="3931920" cy="864524"/>
          </a:xfrm>
        </p:spPr>
        <p:txBody>
          <a:bodyPr/>
          <a:lstStyle>
            <a:lvl1pPr algn="ctr">
              <a:defRPr sz="2400">
                <a:solidFill>
                  <a:srgbClr val="0A3161"/>
                </a:solidFill>
              </a:defRPr>
            </a:lvl1pPr>
            <a:lvl5pPr>
              <a:defRPr sz="2000"/>
            </a:lvl5pPr>
          </a:lstStyle>
          <a:p>
            <a:pPr lvl="0"/>
            <a:r>
              <a:rPr lang="en-US"/>
              <a:t>Click to edit Master text styles</a:t>
            </a:r>
          </a:p>
        </p:txBody>
      </p:sp>
      <p:cxnSp>
        <p:nvCxnSpPr>
          <p:cNvPr id="9" name="Straight Connector 8" descr="A vertical divider line seperating content on the left of the slide from content on the right" title="Vertical Divider">
            <a:extLst>
              <a:ext uri="{FF2B5EF4-FFF2-40B4-BE49-F238E27FC236}">
                <a16:creationId xmlns:a16="http://schemas.microsoft.com/office/drawing/2014/main" id="{8740D3E5-AA71-C94F-B115-C3A81D53A843}"/>
              </a:ext>
            </a:extLst>
          </p:cNvPr>
          <p:cNvCxnSpPr>
            <a:cxnSpLocks/>
          </p:cNvCxnSpPr>
          <p:nvPr userDrawn="1"/>
        </p:nvCxnSpPr>
        <p:spPr>
          <a:xfrm>
            <a:off x="4572000" y="1188720"/>
            <a:ext cx="0" cy="4754880"/>
          </a:xfrm>
          <a:prstGeom prst="line">
            <a:avLst/>
          </a:prstGeom>
          <a:ln>
            <a:solidFill>
              <a:srgbClr val="0A3161"/>
            </a:solidFill>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a:p>
        </p:txBody>
      </p:sp>
      <p:sp>
        <p:nvSpPr>
          <p:cNvPr id="6" name="Footer Placeholder 5"/>
          <p:cNvSpPr>
            <a:spLocks noGrp="1"/>
          </p:cNvSpPr>
          <p:nvPr>
            <p:ph type="ftr" sz="quarter" idx="11"/>
          </p:nvPr>
        </p:nvSpPr>
        <p:spPr>
          <a:xfrm>
            <a:off x="1005840" y="6263640"/>
            <a:ext cx="3657600" cy="365125"/>
          </a:xfrm>
          <a:prstGeom prst="rect">
            <a:avLst/>
          </a:prstGeom>
        </p:spPr>
        <p:txBody>
          <a:bodyPr/>
          <a:lstStyle/>
          <a:p>
            <a:r>
              <a:rPr lang="en-US"/>
              <a:t>Presentation Title | Office/BOD</a:t>
            </a:r>
          </a:p>
        </p:txBody>
      </p:sp>
      <p:sp>
        <p:nvSpPr>
          <p:cNvPr id="5" name="Date Placeholder 4"/>
          <p:cNvSpPr>
            <a:spLocks noGrp="1"/>
          </p:cNvSpPr>
          <p:nvPr>
            <p:ph type="dt" sz="half" idx="10"/>
          </p:nvPr>
        </p:nvSpPr>
        <p:spPr>
          <a:xfrm>
            <a:off x="6689598" y="6263640"/>
            <a:ext cx="1997202" cy="365125"/>
          </a:xfrm>
          <a:prstGeom prst="rect">
            <a:avLst/>
          </a:prstGeom>
        </p:spPr>
        <p:txBody>
          <a:bodyPr/>
          <a:lstStyle/>
          <a:p>
            <a:r>
              <a:rPr lang="en-US"/>
              <a:t>Date</a:t>
            </a:r>
          </a:p>
        </p:txBody>
      </p:sp>
    </p:spTree>
    <p:extLst>
      <p:ext uri="{BB962C8B-B14F-4D97-AF65-F5344CB8AC3E}">
        <p14:creationId xmlns:p14="http://schemas.microsoft.com/office/powerpoint/2010/main" val="19156340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8 Divided Conten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1DFD81E-1B59-7249-9400-9F4C9C25DAF9}"/>
              </a:ext>
            </a:extLst>
          </p:cNvPr>
          <p:cNvSpPr>
            <a:spLocks noGrp="1"/>
          </p:cNvSpPr>
          <p:nvPr>
            <p:ph type="title" hasCustomPrompt="1"/>
          </p:nvPr>
        </p:nvSpPr>
        <p:spPr>
          <a:xfrm>
            <a:off x="914400" y="216767"/>
            <a:ext cx="5486400" cy="667465"/>
          </a:xfrm>
          <a:prstGeom prst="rect">
            <a:avLst/>
          </a:prstGeom>
        </p:spPr>
        <p:txBody>
          <a:bodyPr/>
          <a:lstStyle>
            <a:lvl1pPr>
              <a:defRPr/>
            </a:lvl1pPr>
          </a:lstStyle>
          <a:p>
            <a:r>
              <a:rPr lang="en-US" dirty="0"/>
              <a:t>Click to add content</a:t>
            </a:r>
          </a:p>
        </p:txBody>
      </p:sp>
      <p:sp>
        <p:nvSpPr>
          <p:cNvPr id="8" name="Text Placeholder 7">
            <a:extLst>
              <a:ext uri="{FF2B5EF4-FFF2-40B4-BE49-F238E27FC236}">
                <a16:creationId xmlns:a16="http://schemas.microsoft.com/office/drawing/2014/main" id="{9ECCFB73-8AD4-4874-9FF3-DFF8915D2001}"/>
              </a:ext>
            </a:extLst>
          </p:cNvPr>
          <p:cNvSpPr>
            <a:spLocks noGrp="1"/>
          </p:cNvSpPr>
          <p:nvPr>
            <p:ph type="body" sz="quarter" idx="13"/>
          </p:nvPr>
        </p:nvSpPr>
        <p:spPr>
          <a:xfrm>
            <a:off x="457200" y="1188720"/>
            <a:ext cx="3833813" cy="4654868"/>
          </a:xfrm>
        </p:spPr>
        <p:txBody>
          <a:bodyPr/>
          <a:lstStyle>
            <a:lvl1pPr>
              <a:defRPr sz="1200" b="0">
                <a:solidFill>
                  <a:srgbClr val="0A3161"/>
                </a:solidFill>
              </a:defRPr>
            </a:lvl1pPr>
          </a:lstStyle>
          <a:p>
            <a:pPr lvl="0"/>
            <a:r>
              <a:rPr lang="en-US"/>
              <a:t>Click to edit Master text styles</a:t>
            </a:r>
          </a:p>
        </p:txBody>
      </p:sp>
      <p:sp>
        <p:nvSpPr>
          <p:cNvPr id="18" name="Text Placeholder 17">
            <a:extLst>
              <a:ext uri="{FF2B5EF4-FFF2-40B4-BE49-F238E27FC236}">
                <a16:creationId xmlns:a16="http://schemas.microsoft.com/office/drawing/2014/main" id="{D6815CEE-B1CB-489D-92D4-E5A92BD179C7}"/>
              </a:ext>
            </a:extLst>
          </p:cNvPr>
          <p:cNvSpPr>
            <a:spLocks noGrp="1"/>
          </p:cNvSpPr>
          <p:nvPr>
            <p:ph type="body" sz="quarter" idx="14"/>
          </p:nvPr>
        </p:nvSpPr>
        <p:spPr>
          <a:xfrm>
            <a:off x="-1221415" y="1188720"/>
            <a:ext cx="989012" cy="1479550"/>
          </a:xfrm>
        </p:spPr>
        <p:txBody>
          <a:bodyPr/>
          <a:lstStyle>
            <a:lvl1pPr>
              <a:defRPr sz="500">
                <a:solidFill>
                  <a:schemeClr val="bg1"/>
                </a:solidFill>
              </a:defRPr>
            </a:lvl1pPr>
          </a:lstStyle>
          <a:p>
            <a:pPr lvl="0"/>
            <a:r>
              <a:rPr lang="en-US"/>
              <a:t>Click to edit Master text styles</a:t>
            </a:r>
          </a:p>
        </p:txBody>
      </p:sp>
      <p:sp>
        <p:nvSpPr>
          <p:cNvPr id="7" name="Slide Number Placeholder 6"/>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a:p>
        </p:txBody>
      </p:sp>
      <p:sp>
        <p:nvSpPr>
          <p:cNvPr id="6" name="Footer Placeholder 5"/>
          <p:cNvSpPr>
            <a:spLocks noGrp="1"/>
          </p:cNvSpPr>
          <p:nvPr>
            <p:ph type="ftr" sz="quarter" idx="11"/>
          </p:nvPr>
        </p:nvSpPr>
        <p:spPr>
          <a:xfrm>
            <a:off x="1005840" y="6263640"/>
            <a:ext cx="3657600" cy="365125"/>
          </a:xfrm>
          <a:prstGeom prst="rect">
            <a:avLst/>
          </a:prstGeom>
        </p:spPr>
        <p:txBody>
          <a:bodyPr/>
          <a:lstStyle/>
          <a:p>
            <a:r>
              <a:rPr lang="en-US"/>
              <a:t>Presentation Title | Office/BOD</a:t>
            </a:r>
          </a:p>
        </p:txBody>
      </p:sp>
      <p:sp>
        <p:nvSpPr>
          <p:cNvPr id="5" name="Date Placeholder 4"/>
          <p:cNvSpPr>
            <a:spLocks noGrp="1"/>
          </p:cNvSpPr>
          <p:nvPr>
            <p:ph type="dt" sz="half" idx="10"/>
          </p:nvPr>
        </p:nvSpPr>
        <p:spPr>
          <a:xfrm>
            <a:off x="6689598" y="6263640"/>
            <a:ext cx="1997202" cy="365125"/>
          </a:xfrm>
          <a:prstGeom prst="rect">
            <a:avLst/>
          </a:prstGeom>
        </p:spPr>
        <p:txBody>
          <a:bodyPr/>
          <a:lstStyle/>
          <a:p>
            <a:r>
              <a:rPr lang="en-US"/>
              <a:t>Date</a:t>
            </a:r>
          </a:p>
        </p:txBody>
      </p:sp>
    </p:spTree>
    <p:extLst>
      <p:ext uri="{BB962C8B-B14F-4D97-AF65-F5344CB8AC3E}">
        <p14:creationId xmlns:p14="http://schemas.microsoft.com/office/powerpoint/2010/main" val="46584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 Title Slide no Wayfin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EE46-4DFB-E24A-9BE4-15BF51E1FDBF}"/>
              </a:ext>
            </a:extLst>
          </p:cNvPr>
          <p:cNvSpPr>
            <a:spLocks noGrp="1"/>
          </p:cNvSpPr>
          <p:nvPr>
            <p:ph type="ctrTitle" hasCustomPrompt="1"/>
          </p:nvPr>
        </p:nvSpPr>
        <p:spPr>
          <a:xfrm>
            <a:off x="1022777" y="1803896"/>
            <a:ext cx="6998208" cy="1213573"/>
          </a:xfrm>
          <a:prstGeom prst="rect">
            <a:avLst/>
          </a:prstGeom>
        </p:spPr>
        <p:txBody>
          <a:bodyPr anchor="b">
            <a:noAutofit/>
          </a:bodyPr>
          <a:lstStyle>
            <a:lvl1pPr algn="l">
              <a:defRPr sz="4000" b="0">
                <a:solidFill>
                  <a:srgbClr val="0A3161"/>
                </a:solidFill>
              </a:defRPr>
            </a:lvl1pPr>
          </a:lstStyle>
          <a:p>
            <a:r>
              <a:rPr lang="en-US" dirty="0"/>
              <a:t>IRS Presentation Title</a:t>
            </a:r>
            <a:br>
              <a:rPr lang="en-US" dirty="0"/>
            </a:br>
            <a:r>
              <a:rPr lang="en-US" dirty="0"/>
              <a:t>Up to Two Lines of Text</a:t>
            </a:r>
          </a:p>
        </p:txBody>
      </p:sp>
      <p:sp>
        <p:nvSpPr>
          <p:cNvPr id="3" name="Subtitle 2">
            <a:extLst>
              <a:ext uri="{FF2B5EF4-FFF2-40B4-BE49-F238E27FC236}">
                <a16:creationId xmlns:a16="http://schemas.microsoft.com/office/drawing/2014/main" id="{AACFD644-06DC-3D45-9CE4-FABCE294459F}"/>
              </a:ext>
            </a:extLst>
          </p:cNvPr>
          <p:cNvSpPr>
            <a:spLocks noGrp="1"/>
          </p:cNvSpPr>
          <p:nvPr>
            <p:ph type="subTitle" idx="1" hasCustomPrompt="1"/>
          </p:nvPr>
        </p:nvSpPr>
        <p:spPr>
          <a:xfrm>
            <a:off x="1022776" y="3141413"/>
            <a:ext cx="6998207" cy="828475"/>
          </a:xfrm>
        </p:spPr>
        <p:txBody>
          <a:bodyPr>
            <a:noAutofit/>
          </a:bodyPr>
          <a:lstStyle>
            <a:lvl1pPr marL="0" indent="0" algn="l">
              <a:lnSpc>
                <a:spcPts val="2900"/>
              </a:lnSpc>
              <a:spcBef>
                <a:spcPts val="0"/>
              </a:spcBef>
              <a:spcAft>
                <a:spcPts val="0"/>
              </a:spcAft>
              <a:buNone/>
              <a:defRPr sz="2600" b="0">
                <a:solidFill>
                  <a:srgbClr val="B3194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br>
              <a:rPr lang="en-US" dirty="0"/>
            </a:br>
            <a:r>
              <a:rPr lang="en-US" dirty="0"/>
              <a:t>Up to Two Lines of Text</a:t>
            </a:r>
          </a:p>
        </p:txBody>
      </p:sp>
      <p:sp>
        <p:nvSpPr>
          <p:cNvPr id="5" name="Text Placeholder 4">
            <a:extLst>
              <a:ext uri="{FF2B5EF4-FFF2-40B4-BE49-F238E27FC236}">
                <a16:creationId xmlns:a16="http://schemas.microsoft.com/office/drawing/2014/main" id="{02AC1B34-1EF2-D340-9784-8CFC27BDC165}"/>
              </a:ext>
            </a:extLst>
          </p:cNvPr>
          <p:cNvSpPr>
            <a:spLocks noGrp="1"/>
          </p:cNvSpPr>
          <p:nvPr>
            <p:ph type="body" sz="quarter" idx="12" hasCustomPrompt="1"/>
          </p:nvPr>
        </p:nvSpPr>
        <p:spPr>
          <a:xfrm>
            <a:off x="965200" y="4294953"/>
            <a:ext cx="6418580" cy="936625"/>
          </a:xfrm>
        </p:spPr>
        <p:txBody>
          <a:bodyPr/>
          <a:lstStyle>
            <a:lvl1pPr>
              <a:defRPr sz="1800" b="0" i="1">
                <a:solidFill>
                  <a:srgbClr val="0A3161"/>
                </a:solidFill>
              </a:defRPr>
            </a:lvl1pPr>
          </a:lstStyle>
          <a:p>
            <a:pPr lvl="0"/>
            <a:r>
              <a:rPr lang="en-US" dirty="0"/>
              <a:t>Tagline or Other Information</a:t>
            </a:r>
          </a:p>
        </p:txBody>
      </p:sp>
      <p:sp>
        <p:nvSpPr>
          <p:cNvPr id="7" name="Text Placeholder 5">
            <a:extLst>
              <a:ext uri="{FF2B5EF4-FFF2-40B4-BE49-F238E27FC236}">
                <a16:creationId xmlns:a16="http://schemas.microsoft.com/office/drawing/2014/main" id="{5C9CB3C0-A269-B449-B2B6-55A49E7F1144}"/>
              </a:ext>
            </a:extLst>
          </p:cNvPr>
          <p:cNvSpPr>
            <a:spLocks noGrp="1"/>
          </p:cNvSpPr>
          <p:nvPr>
            <p:ph type="body" sz="quarter" idx="13" hasCustomPrompt="1"/>
          </p:nvPr>
        </p:nvSpPr>
        <p:spPr>
          <a:xfrm>
            <a:off x="1022776" y="1478831"/>
            <a:ext cx="2446338" cy="377507"/>
          </a:xfrm>
        </p:spPr>
        <p:txBody>
          <a:bodyPr/>
          <a:lstStyle>
            <a:lvl1pPr>
              <a:defRPr sz="1800" b="0"/>
            </a:lvl1pPr>
          </a:lstStyle>
          <a:p>
            <a:pPr lvl="0"/>
            <a:r>
              <a:rPr lang="en-US" dirty="0"/>
              <a:t>Date</a:t>
            </a:r>
          </a:p>
        </p:txBody>
      </p:sp>
      <p:sp>
        <p:nvSpPr>
          <p:cNvPr id="8" name="Text Placeholder 5">
            <a:extLst>
              <a:ext uri="{FF2B5EF4-FFF2-40B4-BE49-F238E27FC236}">
                <a16:creationId xmlns:a16="http://schemas.microsoft.com/office/drawing/2014/main" id="{E0B3BCA8-A564-A04C-8A7D-F05B20B5D944}"/>
              </a:ext>
            </a:extLst>
          </p:cNvPr>
          <p:cNvSpPr>
            <a:spLocks noGrp="1"/>
          </p:cNvSpPr>
          <p:nvPr>
            <p:ph type="body" sz="quarter" idx="19" hasCustomPrompt="1"/>
          </p:nvPr>
        </p:nvSpPr>
        <p:spPr>
          <a:xfrm>
            <a:off x="3199745" y="484524"/>
            <a:ext cx="4821238" cy="685800"/>
          </a:xfrm>
        </p:spPr>
        <p:txBody>
          <a:bodyPr anchor="ctr">
            <a:normAutofit/>
          </a:bodyPr>
          <a:lstStyle>
            <a:lvl1pPr algn="r">
              <a:defRPr sz="1700" b="1" i="0" baseline="0">
                <a:solidFill>
                  <a:srgbClr val="0A3161"/>
                </a:solidFill>
                <a:latin typeface="Arial Black" charset="0"/>
                <a:ea typeface="Arial Black" charset="0"/>
                <a:cs typeface="Arial Black" charset="0"/>
              </a:defRPr>
            </a:lvl1pPr>
          </a:lstStyle>
          <a:p>
            <a:pPr lvl="0"/>
            <a:r>
              <a:rPr lang="en-US" dirty="0"/>
              <a:t>Click to add text</a:t>
            </a:r>
          </a:p>
        </p:txBody>
      </p:sp>
    </p:spTree>
    <p:extLst>
      <p:ext uri="{BB962C8B-B14F-4D97-AF65-F5344CB8AC3E}">
        <p14:creationId xmlns:p14="http://schemas.microsoft.com/office/powerpoint/2010/main" val="14208938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6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200147"/>
            <a:ext cx="5486400" cy="685800"/>
          </a:xfrm>
          <a:prstGeom prst="rect">
            <a:avLst/>
          </a:prstGeom>
        </p:spPr>
        <p:txBody>
          <a:bodyPr/>
          <a:lstStyle>
            <a:lvl1pPr>
              <a:defRPr/>
            </a:lvl1pPr>
          </a:lstStyle>
          <a:p>
            <a:r>
              <a:rPr lang="en-US" dirty="0"/>
              <a:t>Click to add content</a:t>
            </a:r>
          </a:p>
        </p:txBody>
      </p:sp>
      <p:sp>
        <p:nvSpPr>
          <p:cNvPr id="4" name="Text Placeholder 3">
            <a:extLst>
              <a:ext uri="{FF2B5EF4-FFF2-40B4-BE49-F238E27FC236}">
                <a16:creationId xmlns:a16="http://schemas.microsoft.com/office/drawing/2014/main" id="{D8BC0031-99D6-47FE-8E3C-6A948DBA5081}"/>
              </a:ext>
            </a:extLst>
          </p:cNvPr>
          <p:cNvSpPr>
            <a:spLocks noGrp="1"/>
          </p:cNvSpPr>
          <p:nvPr>
            <p:ph type="body" sz="quarter" idx="13"/>
          </p:nvPr>
        </p:nvSpPr>
        <p:spPr>
          <a:xfrm>
            <a:off x="-1055688" y="1371600"/>
            <a:ext cx="914400" cy="1155700"/>
          </a:xfrm>
        </p:spPr>
        <p:txBody>
          <a:bodyPr/>
          <a:lstStyle>
            <a:lvl1pPr>
              <a:defRPr sz="500">
                <a:solidFill>
                  <a:schemeClr val="bg1"/>
                </a:solidFill>
              </a:defRPr>
            </a:lvl1pPr>
          </a:lstStyle>
          <a:p>
            <a:pPr lvl="0"/>
            <a:r>
              <a:rPr lang="en-US"/>
              <a:t>Click to edit Master text styles</a:t>
            </a:r>
          </a:p>
        </p:txBody>
      </p:sp>
      <p:sp>
        <p:nvSpPr>
          <p:cNvPr id="6" name="Slide Number Placeholder 5"/>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a:p>
        </p:txBody>
      </p:sp>
      <p:sp>
        <p:nvSpPr>
          <p:cNvPr id="5" name="Footer Placeholder 4"/>
          <p:cNvSpPr>
            <a:spLocks noGrp="1"/>
          </p:cNvSpPr>
          <p:nvPr>
            <p:ph type="ftr" sz="quarter" idx="11"/>
          </p:nvPr>
        </p:nvSpPr>
        <p:spPr>
          <a:xfrm>
            <a:off x="1005840" y="6263640"/>
            <a:ext cx="3657600" cy="365125"/>
          </a:xfrm>
          <a:prstGeom prst="rect">
            <a:avLst/>
          </a:prstGeom>
        </p:spPr>
        <p:txBody>
          <a:bodyPr/>
          <a:lstStyle/>
          <a:p>
            <a:r>
              <a:rPr lang="en-US"/>
              <a:t>Presentation Title | Office/BOD</a:t>
            </a:r>
          </a:p>
        </p:txBody>
      </p:sp>
      <p:sp>
        <p:nvSpPr>
          <p:cNvPr id="8" name="Date Placeholder 3">
            <a:extLst>
              <a:ext uri="{FF2B5EF4-FFF2-40B4-BE49-F238E27FC236}">
                <a16:creationId xmlns:a16="http://schemas.microsoft.com/office/drawing/2014/main" id="{0C1A172A-9B59-EB43-AADD-6A1D82F805EC}"/>
              </a:ext>
            </a:extLst>
          </p:cNvPr>
          <p:cNvSpPr>
            <a:spLocks noGrp="1"/>
          </p:cNvSpPr>
          <p:nvPr>
            <p:ph type="dt" sz="half" idx="10"/>
          </p:nvPr>
        </p:nvSpPr>
        <p:spPr>
          <a:xfrm>
            <a:off x="6689598" y="6263640"/>
            <a:ext cx="1997202" cy="365125"/>
          </a:xfrm>
          <a:prstGeom prst="rect">
            <a:avLst/>
          </a:prstGeom>
        </p:spPr>
        <p:txBody>
          <a:bodyPr/>
          <a:lstStyle/>
          <a:p>
            <a:r>
              <a:rPr lang="en-US"/>
              <a:t>Date</a:t>
            </a:r>
          </a:p>
        </p:txBody>
      </p:sp>
      <p:graphicFrame>
        <p:nvGraphicFramePr>
          <p:cNvPr id="7" name="Table Placeholder 6" descr="Example of IRS blue banded table style" title="Table Example">
            <a:extLst>
              <a:ext uri="{FF2B5EF4-FFF2-40B4-BE49-F238E27FC236}">
                <a16:creationId xmlns:a16="http://schemas.microsoft.com/office/drawing/2014/main" id="{98BAE579-D3A1-7547-B25F-48CA2D4BC095}"/>
              </a:ext>
            </a:extLst>
          </p:cNvPr>
          <p:cNvGraphicFramePr>
            <a:graphicFrameLocks/>
          </p:cNvGraphicFramePr>
          <p:nvPr userDrawn="1">
            <p:extLst>
              <p:ext uri="{D42A27DB-BD31-4B8C-83A1-F6EECF244321}">
                <p14:modId xmlns:p14="http://schemas.microsoft.com/office/powerpoint/2010/main" val="2475043646"/>
              </p:ext>
            </p:extLst>
          </p:nvPr>
        </p:nvGraphicFramePr>
        <p:xfrm>
          <a:off x="457200" y="1371600"/>
          <a:ext cx="8169404" cy="4394588"/>
        </p:xfrm>
        <a:graphic>
          <a:graphicData uri="http://schemas.openxmlformats.org/drawingml/2006/table">
            <a:tbl>
              <a:tblPr firstRow="1" bandRow="1">
                <a:tableStyleId>{5940675A-B579-460E-94D1-54222C63F5DA}</a:tableStyleId>
              </a:tblPr>
              <a:tblGrid>
                <a:gridCol w="2042351">
                  <a:extLst>
                    <a:ext uri="{9D8B030D-6E8A-4147-A177-3AD203B41FA5}">
                      <a16:colId xmlns:a16="http://schemas.microsoft.com/office/drawing/2014/main" val="20000"/>
                    </a:ext>
                  </a:extLst>
                </a:gridCol>
                <a:gridCol w="2042351">
                  <a:extLst>
                    <a:ext uri="{9D8B030D-6E8A-4147-A177-3AD203B41FA5}">
                      <a16:colId xmlns:a16="http://schemas.microsoft.com/office/drawing/2014/main" val="20001"/>
                    </a:ext>
                  </a:extLst>
                </a:gridCol>
                <a:gridCol w="2042351">
                  <a:extLst>
                    <a:ext uri="{9D8B030D-6E8A-4147-A177-3AD203B41FA5}">
                      <a16:colId xmlns:a16="http://schemas.microsoft.com/office/drawing/2014/main" val="20002"/>
                    </a:ext>
                  </a:extLst>
                </a:gridCol>
                <a:gridCol w="2042351">
                  <a:extLst>
                    <a:ext uri="{9D8B030D-6E8A-4147-A177-3AD203B41FA5}">
                      <a16:colId xmlns:a16="http://schemas.microsoft.com/office/drawing/2014/main" val="20003"/>
                    </a:ext>
                  </a:extLst>
                </a:gridCol>
              </a:tblGrid>
              <a:tr h="399508">
                <a:tc>
                  <a:txBody>
                    <a:bodyPr/>
                    <a:lstStyle/>
                    <a:p>
                      <a:pPr algn="ctr"/>
                      <a:r>
                        <a:rPr lang="en-US" sz="1200" b="1" dirty="0">
                          <a:solidFill>
                            <a:srgbClr val="0A3161"/>
                          </a:solidFill>
                          <a:latin typeface="Arial" charset="0"/>
                          <a:ea typeface="Arial" charset="0"/>
                          <a:cs typeface="Arial" charset="0"/>
                        </a:rPr>
                        <a:t>Style Header</a:t>
                      </a: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A3161"/>
                          </a:solidFill>
                          <a:latin typeface="Arial" charset="0"/>
                          <a:ea typeface="Arial" charset="0"/>
                          <a:cs typeface="Arial" charset="0"/>
                        </a:rPr>
                        <a:t>Style Header</a:t>
                      </a: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A3161"/>
                          </a:solidFill>
                          <a:latin typeface="Arial" charset="0"/>
                          <a:ea typeface="Arial" charset="0"/>
                          <a:cs typeface="Arial" charset="0"/>
                        </a:rPr>
                        <a:t>Style Header</a:t>
                      </a: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0A3161"/>
                          </a:solidFill>
                          <a:latin typeface="Arial" charset="0"/>
                          <a:ea typeface="Arial" charset="0"/>
                          <a:cs typeface="Arial" charset="0"/>
                        </a:rPr>
                        <a:t>Style Header</a:t>
                      </a: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99508">
                <a:tc>
                  <a:txBody>
                    <a:bodyPr/>
                    <a:lstStyle/>
                    <a:p>
                      <a:r>
                        <a:rPr lang="en-US" sz="1200" dirty="0">
                          <a:solidFill>
                            <a:srgbClr val="0A3161"/>
                          </a:solidFill>
                          <a:latin typeface="Arial" charset="0"/>
                          <a:ea typeface="Arial" charset="0"/>
                          <a:cs typeface="Arial" charset="0"/>
                        </a:rPr>
                        <a:t>Text</a:t>
                      </a: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28575"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12700"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solidFill>
                        <a:srgbClr val="B31942"/>
                      </a:solidFill>
                      <a:prstDash val="solid"/>
                      <a:round/>
                      <a:headEnd type="none" w="med" len="med"/>
                      <a:tailEnd type="none" w="med" len="med"/>
                    </a:lnR>
                    <a:lnT w="12700"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B3194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31942"/>
                      </a:solidFill>
                      <a:prstDash val="solid"/>
                      <a:round/>
                      <a:headEnd type="none" w="med" len="med"/>
                      <a:tailEnd type="none" w="med" len="med"/>
                    </a:lnT>
                    <a:lnB w="28575" cap="flat" cmpd="sng" algn="ctr">
                      <a:solidFill>
                        <a:srgbClr val="B3194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7832660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6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200147"/>
            <a:ext cx="5486400" cy="685800"/>
          </a:xfrm>
          <a:prstGeom prst="rect">
            <a:avLst/>
          </a:prstGeom>
        </p:spPr>
        <p:txBody>
          <a:bodyPr/>
          <a:lstStyle>
            <a:lvl1pPr>
              <a:defRPr/>
            </a:lvl1pPr>
          </a:lstStyle>
          <a:p>
            <a:r>
              <a:rPr lang="en-US" dirty="0"/>
              <a:t>Click to add content</a:t>
            </a:r>
          </a:p>
        </p:txBody>
      </p:sp>
      <p:sp>
        <p:nvSpPr>
          <p:cNvPr id="4" name="Text Placeholder 3">
            <a:extLst>
              <a:ext uri="{FF2B5EF4-FFF2-40B4-BE49-F238E27FC236}">
                <a16:creationId xmlns:a16="http://schemas.microsoft.com/office/drawing/2014/main" id="{D8BC0031-99D6-47FE-8E3C-6A948DBA5081}"/>
              </a:ext>
            </a:extLst>
          </p:cNvPr>
          <p:cNvSpPr>
            <a:spLocks noGrp="1"/>
          </p:cNvSpPr>
          <p:nvPr>
            <p:ph type="body" sz="quarter" idx="13"/>
          </p:nvPr>
        </p:nvSpPr>
        <p:spPr>
          <a:xfrm>
            <a:off x="-1055688" y="1371600"/>
            <a:ext cx="914400" cy="1155700"/>
          </a:xfrm>
        </p:spPr>
        <p:txBody>
          <a:bodyPr/>
          <a:lstStyle>
            <a:lvl1pPr>
              <a:defRPr sz="500">
                <a:solidFill>
                  <a:schemeClr val="bg1"/>
                </a:solidFill>
              </a:defRPr>
            </a:lvl1pPr>
          </a:lstStyle>
          <a:p>
            <a:pPr lvl="0"/>
            <a:r>
              <a:rPr lang="en-US"/>
              <a:t>Click to edit Master text styles</a:t>
            </a:r>
          </a:p>
        </p:txBody>
      </p:sp>
      <p:sp>
        <p:nvSpPr>
          <p:cNvPr id="6" name="Slide Number Placeholder 5"/>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a:p>
        </p:txBody>
      </p:sp>
      <p:sp>
        <p:nvSpPr>
          <p:cNvPr id="5" name="Footer Placeholder 4"/>
          <p:cNvSpPr>
            <a:spLocks noGrp="1"/>
          </p:cNvSpPr>
          <p:nvPr>
            <p:ph type="ftr" sz="quarter" idx="11"/>
          </p:nvPr>
        </p:nvSpPr>
        <p:spPr>
          <a:xfrm>
            <a:off x="1005840" y="6263640"/>
            <a:ext cx="3657600" cy="365125"/>
          </a:xfrm>
          <a:prstGeom prst="rect">
            <a:avLst/>
          </a:prstGeom>
        </p:spPr>
        <p:txBody>
          <a:bodyPr/>
          <a:lstStyle/>
          <a:p>
            <a:r>
              <a:rPr lang="en-US"/>
              <a:t>Presentation Title | Office/BOD</a:t>
            </a:r>
          </a:p>
        </p:txBody>
      </p:sp>
      <p:sp>
        <p:nvSpPr>
          <p:cNvPr id="8" name="Date Placeholder 3">
            <a:extLst>
              <a:ext uri="{FF2B5EF4-FFF2-40B4-BE49-F238E27FC236}">
                <a16:creationId xmlns:a16="http://schemas.microsoft.com/office/drawing/2014/main" id="{0C1A172A-9B59-EB43-AADD-6A1D82F805EC}"/>
              </a:ext>
            </a:extLst>
          </p:cNvPr>
          <p:cNvSpPr>
            <a:spLocks noGrp="1"/>
          </p:cNvSpPr>
          <p:nvPr>
            <p:ph type="dt" sz="half" idx="10"/>
          </p:nvPr>
        </p:nvSpPr>
        <p:spPr>
          <a:xfrm>
            <a:off x="6689598" y="6263640"/>
            <a:ext cx="1997202" cy="365125"/>
          </a:xfrm>
          <a:prstGeom prst="rect">
            <a:avLst/>
          </a:prstGeom>
        </p:spPr>
        <p:txBody>
          <a:bodyPr/>
          <a:lstStyle/>
          <a:p>
            <a:r>
              <a:rPr lang="en-US"/>
              <a:t>Date</a:t>
            </a:r>
          </a:p>
        </p:txBody>
      </p:sp>
      <p:graphicFrame>
        <p:nvGraphicFramePr>
          <p:cNvPr id="7" name="Table Placeholder 6" descr="Example of IRS blue banded table style" title="Table Example">
            <a:extLst>
              <a:ext uri="{FF2B5EF4-FFF2-40B4-BE49-F238E27FC236}">
                <a16:creationId xmlns:a16="http://schemas.microsoft.com/office/drawing/2014/main" id="{E4F95E75-66A5-B645-B35A-F85961725ED7}"/>
              </a:ext>
            </a:extLst>
          </p:cNvPr>
          <p:cNvGraphicFramePr>
            <a:graphicFrameLocks/>
          </p:cNvGraphicFramePr>
          <p:nvPr userDrawn="1">
            <p:extLst>
              <p:ext uri="{D42A27DB-BD31-4B8C-83A1-F6EECF244321}">
                <p14:modId xmlns:p14="http://schemas.microsoft.com/office/powerpoint/2010/main" val="2613444250"/>
              </p:ext>
            </p:extLst>
          </p:nvPr>
        </p:nvGraphicFramePr>
        <p:xfrm>
          <a:off x="578738" y="1290918"/>
          <a:ext cx="8169404" cy="4394588"/>
        </p:xfrm>
        <a:graphic>
          <a:graphicData uri="http://schemas.openxmlformats.org/drawingml/2006/table">
            <a:tbl>
              <a:tblPr firstRow="1" bandRow="1">
                <a:tableStyleId>{5940675A-B579-460E-94D1-54222C63F5DA}</a:tableStyleId>
              </a:tblPr>
              <a:tblGrid>
                <a:gridCol w="2042351">
                  <a:extLst>
                    <a:ext uri="{9D8B030D-6E8A-4147-A177-3AD203B41FA5}">
                      <a16:colId xmlns:a16="http://schemas.microsoft.com/office/drawing/2014/main" val="20000"/>
                    </a:ext>
                  </a:extLst>
                </a:gridCol>
                <a:gridCol w="2042351">
                  <a:extLst>
                    <a:ext uri="{9D8B030D-6E8A-4147-A177-3AD203B41FA5}">
                      <a16:colId xmlns:a16="http://schemas.microsoft.com/office/drawing/2014/main" val="20001"/>
                    </a:ext>
                  </a:extLst>
                </a:gridCol>
                <a:gridCol w="2042351">
                  <a:extLst>
                    <a:ext uri="{9D8B030D-6E8A-4147-A177-3AD203B41FA5}">
                      <a16:colId xmlns:a16="http://schemas.microsoft.com/office/drawing/2014/main" val="20002"/>
                    </a:ext>
                  </a:extLst>
                </a:gridCol>
                <a:gridCol w="2042351">
                  <a:extLst>
                    <a:ext uri="{9D8B030D-6E8A-4147-A177-3AD203B41FA5}">
                      <a16:colId xmlns:a16="http://schemas.microsoft.com/office/drawing/2014/main" val="20003"/>
                    </a:ext>
                  </a:extLst>
                </a:gridCol>
              </a:tblGrid>
              <a:tr h="399508">
                <a:tc>
                  <a:txBody>
                    <a:bodyPr/>
                    <a:lstStyle/>
                    <a:p>
                      <a:pPr algn="ctr"/>
                      <a:r>
                        <a:rPr lang="en-US" sz="1200" b="1" dirty="0">
                          <a:solidFill>
                            <a:schemeClr val="bg1"/>
                          </a:solidFill>
                          <a:latin typeface="Arial" charset="0"/>
                          <a:ea typeface="Arial" charset="0"/>
                          <a:cs typeface="Arial" charset="0"/>
                        </a:rPr>
                        <a:t>Style Header</a:t>
                      </a: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28575"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0A316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charset="0"/>
                          <a:ea typeface="Arial" charset="0"/>
                          <a:cs typeface="Arial" charset="0"/>
                        </a:rPr>
                        <a:t>Style Header</a:t>
                      </a: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28575"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0A316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charset="0"/>
                          <a:ea typeface="Arial" charset="0"/>
                          <a:cs typeface="Arial" charset="0"/>
                        </a:rPr>
                        <a:t>Style Header</a:t>
                      </a: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28575"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0A316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latin typeface="Arial" charset="0"/>
                          <a:ea typeface="Arial" charset="0"/>
                          <a:cs typeface="Arial" charset="0"/>
                        </a:rPr>
                        <a:t>Style Header</a:t>
                      </a: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A3161"/>
                      </a:solidFill>
                      <a:prstDash val="solid"/>
                      <a:round/>
                      <a:headEnd type="none" w="med" len="med"/>
                      <a:tailEnd type="none" w="med" len="med"/>
                    </a:lnT>
                    <a:lnB w="28575"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0A3161"/>
                    </a:solidFill>
                  </a:tcPr>
                </a:tc>
                <a:extLst>
                  <a:ext uri="{0D108BD9-81ED-4DB2-BD59-A6C34878D82A}">
                    <a16:rowId xmlns:a16="http://schemas.microsoft.com/office/drawing/2014/main" val="10000"/>
                  </a:ext>
                </a:extLst>
              </a:tr>
              <a:tr h="399508">
                <a:tc>
                  <a:txBody>
                    <a:bodyPr/>
                    <a:lstStyle/>
                    <a:p>
                      <a:r>
                        <a:rPr lang="en-US" sz="1200" dirty="0">
                          <a:solidFill>
                            <a:srgbClr val="0A3161"/>
                          </a:solidFill>
                          <a:latin typeface="Arial" charset="0"/>
                          <a:ea typeface="Arial" charset="0"/>
                          <a:cs typeface="Arial" charset="0"/>
                        </a:rPr>
                        <a:t>Text</a:t>
                      </a: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28575"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2"/>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4"/>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6"/>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08"/>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99508">
                <a:tc>
                  <a:txBody>
                    <a:bodyPr/>
                    <a:lstStyle/>
                    <a:p>
                      <a:endParaRPr lang="en-US" sz="1200" dirty="0">
                        <a:solidFill>
                          <a:srgbClr val="0A3161"/>
                        </a:solidFill>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solidFill>
                        <a:srgbClr val="0A3161"/>
                      </a:solid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tc>
                  <a:txBody>
                    <a:bodyPr/>
                    <a:lstStyle/>
                    <a:p>
                      <a:endParaRPr lang="en-US" sz="1200" dirty="0">
                        <a:solidFill>
                          <a:srgbClr val="0A3161"/>
                        </a:solidFill>
                        <a:latin typeface="Arial" charset="0"/>
                        <a:ea typeface="Arial" charset="0"/>
                        <a:cs typeface="Arial" charset="0"/>
                      </a:endParaRPr>
                    </a:p>
                  </a:txBody>
                  <a:tcPr anchor="ctr">
                    <a:lnL w="12700" cap="flat" cmpd="sng" algn="ctr">
                      <a:solidFill>
                        <a:srgbClr val="0A316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A3161"/>
                      </a:solidFill>
                      <a:prstDash val="solid"/>
                      <a:round/>
                      <a:headEnd type="none" w="med" len="med"/>
                      <a:tailEnd type="none" w="med" len="med"/>
                    </a:lnT>
                    <a:lnB w="12700" cap="flat" cmpd="sng" algn="ctr">
                      <a:solidFill>
                        <a:srgbClr val="0A3161"/>
                      </a:solidFill>
                      <a:prstDash val="solid"/>
                      <a:round/>
                      <a:headEnd type="none" w="med" len="med"/>
                      <a:tailEnd type="none" w="med" len="med"/>
                    </a:lnB>
                    <a:lnTlToBr w="12700" cmpd="sng">
                      <a:noFill/>
                      <a:prstDash val="solid"/>
                    </a:lnTlToBr>
                    <a:lnBlToTr w="12700" cmpd="sng">
                      <a:noFill/>
                      <a:prstDash val="solid"/>
                    </a:lnBlToTr>
                    <a:solidFill>
                      <a:srgbClr val="E7E6E6"/>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137493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8 Divided Conten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1DFD81E-1B59-7249-9400-9F4C9C25DAF9}"/>
              </a:ext>
            </a:extLst>
          </p:cNvPr>
          <p:cNvSpPr>
            <a:spLocks noGrp="1"/>
          </p:cNvSpPr>
          <p:nvPr>
            <p:ph type="title" hasCustomPrompt="1"/>
          </p:nvPr>
        </p:nvSpPr>
        <p:spPr>
          <a:xfrm>
            <a:off x="914400" y="216767"/>
            <a:ext cx="5486400" cy="667465"/>
          </a:xfrm>
          <a:prstGeom prst="rect">
            <a:avLst/>
          </a:prstGeom>
        </p:spPr>
        <p:txBody>
          <a:bodyPr/>
          <a:lstStyle>
            <a:lvl1pPr>
              <a:defRPr/>
            </a:lvl1pPr>
          </a:lstStyle>
          <a:p>
            <a:r>
              <a:rPr lang="en-US" dirty="0"/>
              <a:t>Click to add content</a:t>
            </a:r>
          </a:p>
        </p:txBody>
      </p:sp>
      <p:sp>
        <p:nvSpPr>
          <p:cNvPr id="8" name="Text Placeholder 7">
            <a:extLst>
              <a:ext uri="{FF2B5EF4-FFF2-40B4-BE49-F238E27FC236}">
                <a16:creationId xmlns:a16="http://schemas.microsoft.com/office/drawing/2014/main" id="{9ECCFB73-8AD4-4874-9FF3-DFF8915D2001}"/>
              </a:ext>
            </a:extLst>
          </p:cNvPr>
          <p:cNvSpPr>
            <a:spLocks noGrp="1"/>
          </p:cNvSpPr>
          <p:nvPr>
            <p:ph type="body" sz="quarter" idx="13"/>
          </p:nvPr>
        </p:nvSpPr>
        <p:spPr>
          <a:xfrm>
            <a:off x="457200" y="1188720"/>
            <a:ext cx="3833813" cy="4654868"/>
          </a:xfrm>
        </p:spPr>
        <p:txBody>
          <a:bodyPr/>
          <a:lstStyle>
            <a:lvl1pPr>
              <a:defRPr sz="1200" b="0">
                <a:solidFill>
                  <a:srgbClr val="0A3161"/>
                </a:solidFill>
              </a:defRPr>
            </a:lvl1pPr>
          </a:lstStyle>
          <a:p>
            <a:pPr lvl="0"/>
            <a:r>
              <a:rPr lang="en-US"/>
              <a:t>Click to edit Master text styles</a:t>
            </a:r>
          </a:p>
        </p:txBody>
      </p:sp>
      <p:sp>
        <p:nvSpPr>
          <p:cNvPr id="18" name="Text Placeholder 17">
            <a:extLst>
              <a:ext uri="{FF2B5EF4-FFF2-40B4-BE49-F238E27FC236}">
                <a16:creationId xmlns:a16="http://schemas.microsoft.com/office/drawing/2014/main" id="{D6815CEE-B1CB-489D-92D4-E5A92BD179C7}"/>
              </a:ext>
            </a:extLst>
          </p:cNvPr>
          <p:cNvSpPr>
            <a:spLocks noGrp="1"/>
          </p:cNvSpPr>
          <p:nvPr>
            <p:ph type="body" sz="quarter" idx="14"/>
          </p:nvPr>
        </p:nvSpPr>
        <p:spPr>
          <a:xfrm>
            <a:off x="-1221415" y="1188720"/>
            <a:ext cx="989012" cy="1479550"/>
          </a:xfrm>
        </p:spPr>
        <p:txBody>
          <a:bodyPr/>
          <a:lstStyle>
            <a:lvl1pPr>
              <a:defRPr sz="500">
                <a:solidFill>
                  <a:schemeClr val="bg1"/>
                </a:solidFill>
              </a:defRPr>
            </a:lvl1pPr>
          </a:lstStyle>
          <a:p>
            <a:pPr lvl="0"/>
            <a:r>
              <a:rPr lang="en-US"/>
              <a:t>Click to edit Master text styles</a:t>
            </a:r>
          </a:p>
        </p:txBody>
      </p:sp>
      <p:sp>
        <p:nvSpPr>
          <p:cNvPr id="7" name="Slide Number Placeholder 6"/>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a:p>
        </p:txBody>
      </p:sp>
      <p:sp>
        <p:nvSpPr>
          <p:cNvPr id="6" name="Footer Placeholder 5"/>
          <p:cNvSpPr>
            <a:spLocks noGrp="1"/>
          </p:cNvSpPr>
          <p:nvPr>
            <p:ph type="ftr" sz="quarter" idx="11"/>
          </p:nvPr>
        </p:nvSpPr>
        <p:spPr>
          <a:xfrm>
            <a:off x="1005840" y="6263640"/>
            <a:ext cx="3657600" cy="365125"/>
          </a:xfrm>
          <a:prstGeom prst="rect">
            <a:avLst/>
          </a:prstGeom>
        </p:spPr>
        <p:txBody>
          <a:bodyPr/>
          <a:lstStyle/>
          <a:p>
            <a:r>
              <a:rPr lang="en-US"/>
              <a:t>Presentation Title | Office/BOD</a:t>
            </a:r>
          </a:p>
        </p:txBody>
      </p:sp>
      <p:sp>
        <p:nvSpPr>
          <p:cNvPr id="5" name="Date Placeholder 4"/>
          <p:cNvSpPr>
            <a:spLocks noGrp="1"/>
          </p:cNvSpPr>
          <p:nvPr>
            <p:ph type="dt" sz="half" idx="10"/>
          </p:nvPr>
        </p:nvSpPr>
        <p:spPr>
          <a:xfrm>
            <a:off x="6689598" y="6263640"/>
            <a:ext cx="1997202" cy="365125"/>
          </a:xfrm>
          <a:prstGeom prst="rect">
            <a:avLst/>
          </a:prstGeom>
        </p:spPr>
        <p:txBody>
          <a:bodyPr/>
          <a:lstStyle/>
          <a:p>
            <a:r>
              <a:rPr lang="en-US"/>
              <a:t>Date</a:t>
            </a:r>
          </a:p>
        </p:txBody>
      </p:sp>
    </p:spTree>
    <p:extLst>
      <p:ext uri="{BB962C8B-B14F-4D97-AF65-F5344CB8AC3E}">
        <p14:creationId xmlns:p14="http://schemas.microsoft.com/office/powerpoint/2010/main" val="35085505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8 Divided Conten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1DFD81E-1B59-7249-9400-9F4C9C25DAF9}"/>
              </a:ext>
            </a:extLst>
          </p:cNvPr>
          <p:cNvSpPr>
            <a:spLocks noGrp="1"/>
          </p:cNvSpPr>
          <p:nvPr>
            <p:ph type="title" hasCustomPrompt="1"/>
          </p:nvPr>
        </p:nvSpPr>
        <p:spPr>
          <a:xfrm>
            <a:off x="914400" y="216767"/>
            <a:ext cx="5486400" cy="667465"/>
          </a:xfrm>
          <a:prstGeom prst="rect">
            <a:avLst/>
          </a:prstGeom>
        </p:spPr>
        <p:txBody>
          <a:bodyPr/>
          <a:lstStyle>
            <a:lvl1pPr>
              <a:defRPr/>
            </a:lvl1pPr>
          </a:lstStyle>
          <a:p>
            <a:r>
              <a:rPr lang="en-US" dirty="0"/>
              <a:t>Click to add content</a:t>
            </a:r>
          </a:p>
        </p:txBody>
      </p:sp>
      <p:cxnSp>
        <p:nvCxnSpPr>
          <p:cNvPr id="9" name="Straight Connector 8" descr="A vertical divider line seperating content on the left of the slide from content on the right" title="Vertical Divider">
            <a:extLst>
              <a:ext uri="{FF2B5EF4-FFF2-40B4-BE49-F238E27FC236}">
                <a16:creationId xmlns:a16="http://schemas.microsoft.com/office/drawing/2014/main" id="{8740D3E5-AA71-C94F-B115-C3A81D53A843}"/>
              </a:ext>
            </a:extLst>
          </p:cNvPr>
          <p:cNvCxnSpPr>
            <a:cxnSpLocks/>
          </p:cNvCxnSpPr>
          <p:nvPr userDrawn="1"/>
        </p:nvCxnSpPr>
        <p:spPr>
          <a:xfrm>
            <a:off x="4572000" y="1188720"/>
            <a:ext cx="0" cy="4754880"/>
          </a:xfrm>
          <a:prstGeom prst="line">
            <a:avLst/>
          </a:prstGeom>
          <a:ln>
            <a:solidFill>
              <a:srgbClr val="0A316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ECCFB73-8AD4-4874-9FF3-DFF8915D2001}"/>
              </a:ext>
            </a:extLst>
          </p:cNvPr>
          <p:cNvSpPr>
            <a:spLocks noGrp="1"/>
          </p:cNvSpPr>
          <p:nvPr>
            <p:ph type="body" sz="quarter" idx="13"/>
          </p:nvPr>
        </p:nvSpPr>
        <p:spPr>
          <a:xfrm>
            <a:off x="457200" y="1188720"/>
            <a:ext cx="3833813" cy="4654868"/>
          </a:xfrm>
        </p:spPr>
        <p:txBody>
          <a:bodyPr/>
          <a:lstStyle>
            <a:lvl1pPr>
              <a:defRPr sz="1200" b="0">
                <a:solidFill>
                  <a:srgbClr val="0A3161"/>
                </a:solidFill>
              </a:defRPr>
            </a:lvl1pPr>
          </a:lstStyle>
          <a:p>
            <a:pPr lvl="0"/>
            <a:r>
              <a:rPr lang="en-US"/>
              <a:t>Click to edit Master text styles</a:t>
            </a:r>
          </a:p>
        </p:txBody>
      </p:sp>
      <p:sp>
        <p:nvSpPr>
          <p:cNvPr id="3" name="Text Placeholder 2">
            <a:extLst>
              <a:ext uri="{FF2B5EF4-FFF2-40B4-BE49-F238E27FC236}">
                <a16:creationId xmlns:a16="http://schemas.microsoft.com/office/drawing/2014/main" id="{96B2FFF1-74AE-46B9-B269-5F039EED1EA5}"/>
              </a:ext>
            </a:extLst>
          </p:cNvPr>
          <p:cNvSpPr>
            <a:spLocks noGrp="1"/>
          </p:cNvSpPr>
          <p:nvPr>
            <p:ph type="body" sz="quarter" idx="14"/>
          </p:nvPr>
        </p:nvSpPr>
        <p:spPr>
          <a:xfrm>
            <a:off x="4852988" y="1188720"/>
            <a:ext cx="4098925" cy="1105275"/>
          </a:xfrm>
        </p:spPr>
        <p:txBody>
          <a:bodyPr/>
          <a:lstStyle>
            <a:lvl1pPr>
              <a:defRPr sz="1400">
                <a:solidFill>
                  <a:srgbClr val="007FAC"/>
                </a:solidFill>
              </a:defRPr>
            </a:lvl1pPr>
          </a:lstStyle>
          <a:p>
            <a:pPr lvl="0"/>
            <a:r>
              <a:rPr lang="en-US"/>
              <a:t>Click to edit Master text styles</a:t>
            </a:r>
          </a:p>
        </p:txBody>
      </p:sp>
      <p:sp>
        <p:nvSpPr>
          <p:cNvPr id="10" name="Text Placeholder 9">
            <a:extLst>
              <a:ext uri="{FF2B5EF4-FFF2-40B4-BE49-F238E27FC236}">
                <a16:creationId xmlns:a16="http://schemas.microsoft.com/office/drawing/2014/main" id="{58BD3814-AB38-490E-B0CD-BD446093796B}"/>
              </a:ext>
            </a:extLst>
          </p:cNvPr>
          <p:cNvSpPr>
            <a:spLocks noGrp="1"/>
          </p:cNvSpPr>
          <p:nvPr>
            <p:ph type="body" sz="quarter" idx="15"/>
          </p:nvPr>
        </p:nvSpPr>
        <p:spPr>
          <a:xfrm>
            <a:off x="-1089025" y="1188720"/>
            <a:ext cx="914400" cy="1455738"/>
          </a:xfrm>
        </p:spPr>
        <p:txBody>
          <a:bodyPr/>
          <a:lstStyle>
            <a:lvl1pPr>
              <a:defRPr sz="500">
                <a:solidFill>
                  <a:schemeClr val="bg1"/>
                </a:solidFill>
              </a:defRPr>
            </a:lvl1pPr>
          </a:lstStyle>
          <a:p>
            <a:pPr lvl="0"/>
            <a:r>
              <a:rPr lang="en-US"/>
              <a:t>Click to edit Master text styles</a:t>
            </a:r>
          </a:p>
        </p:txBody>
      </p:sp>
      <p:sp>
        <p:nvSpPr>
          <p:cNvPr id="7" name="Slide Number Placeholder 6"/>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a:p>
        </p:txBody>
      </p:sp>
      <p:sp>
        <p:nvSpPr>
          <p:cNvPr id="6" name="Footer Placeholder 5"/>
          <p:cNvSpPr>
            <a:spLocks noGrp="1"/>
          </p:cNvSpPr>
          <p:nvPr>
            <p:ph type="ftr" sz="quarter" idx="11"/>
          </p:nvPr>
        </p:nvSpPr>
        <p:spPr>
          <a:xfrm>
            <a:off x="1005840" y="6263640"/>
            <a:ext cx="3657600" cy="365125"/>
          </a:xfrm>
          <a:prstGeom prst="rect">
            <a:avLst/>
          </a:prstGeom>
        </p:spPr>
        <p:txBody>
          <a:bodyPr/>
          <a:lstStyle/>
          <a:p>
            <a:r>
              <a:rPr lang="en-US"/>
              <a:t>Presentation Title | Office/BOD</a:t>
            </a:r>
          </a:p>
        </p:txBody>
      </p:sp>
      <p:sp>
        <p:nvSpPr>
          <p:cNvPr id="5" name="Date Placeholder 4"/>
          <p:cNvSpPr>
            <a:spLocks noGrp="1"/>
          </p:cNvSpPr>
          <p:nvPr>
            <p:ph type="dt" sz="half" idx="10"/>
          </p:nvPr>
        </p:nvSpPr>
        <p:spPr>
          <a:xfrm>
            <a:off x="6689598" y="6263640"/>
            <a:ext cx="1997202" cy="365125"/>
          </a:xfrm>
          <a:prstGeom prst="rect">
            <a:avLst/>
          </a:prstGeom>
        </p:spPr>
        <p:txBody>
          <a:bodyPr/>
          <a:lstStyle/>
          <a:p>
            <a:r>
              <a:rPr lang="en-US"/>
              <a:t>Date</a:t>
            </a:r>
          </a:p>
        </p:txBody>
      </p:sp>
    </p:spTree>
    <p:extLst>
      <p:ext uri="{BB962C8B-B14F-4D97-AF65-F5344CB8AC3E}">
        <p14:creationId xmlns:p14="http://schemas.microsoft.com/office/powerpoint/2010/main" val="5443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 Alt Title Slide Wayfin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EE46-4DFB-E24A-9BE4-15BF51E1FDBF}"/>
              </a:ext>
            </a:extLst>
          </p:cNvPr>
          <p:cNvSpPr>
            <a:spLocks noGrp="1"/>
          </p:cNvSpPr>
          <p:nvPr>
            <p:ph type="ctrTitle" hasCustomPrompt="1"/>
          </p:nvPr>
        </p:nvSpPr>
        <p:spPr>
          <a:xfrm>
            <a:off x="1429356" y="2115231"/>
            <a:ext cx="7293403" cy="2260314"/>
          </a:xfrm>
          <a:prstGeom prst="rect">
            <a:avLst/>
          </a:prstGeom>
        </p:spPr>
        <p:txBody>
          <a:bodyPr anchor="t">
            <a:noAutofit/>
          </a:bodyPr>
          <a:lstStyle>
            <a:lvl1pPr algn="l">
              <a:defRPr sz="4800" b="1" cap="none" baseline="0">
                <a:solidFill>
                  <a:srgbClr val="0A3161"/>
                </a:solidFill>
              </a:defRPr>
            </a:lvl1pPr>
          </a:lstStyle>
          <a:p>
            <a:r>
              <a:rPr lang="en-US" dirty="0"/>
              <a:t>IRS Presentation Title</a:t>
            </a:r>
            <a:br>
              <a:rPr lang="en-US" dirty="0"/>
            </a:br>
            <a:r>
              <a:rPr lang="en-US" dirty="0"/>
              <a:t>Up to Two Lines</a:t>
            </a:r>
          </a:p>
        </p:txBody>
      </p:sp>
      <p:sp>
        <p:nvSpPr>
          <p:cNvPr id="5" name="Text Placeholder 4">
            <a:extLst>
              <a:ext uri="{FF2B5EF4-FFF2-40B4-BE49-F238E27FC236}">
                <a16:creationId xmlns:a16="http://schemas.microsoft.com/office/drawing/2014/main" id="{02AC1B34-1EF2-D340-9784-8CFC27BDC165}"/>
              </a:ext>
            </a:extLst>
          </p:cNvPr>
          <p:cNvSpPr>
            <a:spLocks noGrp="1"/>
          </p:cNvSpPr>
          <p:nvPr>
            <p:ph type="body" sz="quarter" idx="12" hasCustomPrompt="1"/>
          </p:nvPr>
        </p:nvSpPr>
        <p:spPr>
          <a:xfrm>
            <a:off x="1429357" y="1183341"/>
            <a:ext cx="4940621" cy="870243"/>
          </a:xfrm>
        </p:spPr>
        <p:txBody>
          <a:bodyPr anchor="b"/>
          <a:lstStyle>
            <a:lvl1pPr>
              <a:lnSpc>
                <a:spcPts val="2700"/>
              </a:lnSpc>
              <a:spcBef>
                <a:spcPts val="0"/>
              </a:spcBef>
              <a:spcAft>
                <a:spcPts val="0"/>
              </a:spcAft>
              <a:defRPr sz="1500" b="0" i="0">
                <a:solidFill>
                  <a:srgbClr val="B31942"/>
                </a:solidFill>
              </a:defRPr>
            </a:lvl1pPr>
          </a:lstStyle>
          <a:p>
            <a:pPr lvl="0"/>
            <a:r>
              <a:rPr lang="en-US" dirty="0"/>
              <a:t>Tagline or Other Information</a:t>
            </a:r>
          </a:p>
        </p:txBody>
      </p:sp>
      <p:sp>
        <p:nvSpPr>
          <p:cNvPr id="6" name="Text Placeholder 5">
            <a:extLst>
              <a:ext uri="{FF2B5EF4-FFF2-40B4-BE49-F238E27FC236}">
                <a16:creationId xmlns:a16="http://schemas.microsoft.com/office/drawing/2014/main" id="{875D1B5E-A920-9A48-8A20-C28B0F982964}"/>
              </a:ext>
            </a:extLst>
          </p:cNvPr>
          <p:cNvSpPr>
            <a:spLocks noGrp="1"/>
          </p:cNvSpPr>
          <p:nvPr>
            <p:ph type="body" sz="quarter" idx="13" hasCustomPrompt="1"/>
          </p:nvPr>
        </p:nvSpPr>
        <p:spPr>
          <a:xfrm>
            <a:off x="1491003" y="4437192"/>
            <a:ext cx="3687172" cy="377507"/>
          </a:xfrm>
        </p:spPr>
        <p:txBody>
          <a:bodyPr/>
          <a:lstStyle>
            <a:lvl1pPr>
              <a:defRPr sz="1800" b="0">
                <a:solidFill>
                  <a:srgbClr val="B31942"/>
                </a:solidFill>
              </a:defRPr>
            </a:lvl1pPr>
          </a:lstStyle>
          <a:p>
            <a:pPr lvl="0"/>
            <a:r>
              <a:rPr lang="en-US" dirty="0"/>
              <a:t>Date</a:t>
            </a:r>
          </a:p>
        </p:txBody>
      </p:sp>
    </p:spTree>
    <p:extLst>
      <p:ext uri="{BB962C8B-B14F-4D97-AF65-F5344CB8AC3E}">
        <p14:creationId xmlns:p14="http://schemas.microsoft.com/office/powerpoint/2010/main" val="1459259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 Alt Title Slide no Wayfin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EE46-4DFB-E24A-9BE4-15BF51E1FDBF}"/>
              </a:ext>
            </a:extLst>
          </p:cNvPr>
          <p:cNvSpPr>
            <a:spLocks noGrp="1"/>
          </p:cNvSpPr>
          <p:nvPr>
            <p:ph type="ctrTitle" hasCustomPrompt="1"/>
          </p:nvPr>
        </p:nvSpPr>
        <p:spPr>
          <a:xfrm>
            <a:off x="1429356" y="2133161"/>
            <a:ext cx="7293403" cy="2260314"/>
          </a:xfrm>
          <a:prstGeom prst="rect">
            <a:avLst/>
          </a:prstGeom>
        </p:spPr>
        <p:txBody>
          <a:bodyPr anchor="t">
            <a:noAutofit/>
          </a:bodyPr>
          <a:lstStyle>
            <a:lvl1pPr algn="l">
              <a:defRPr sz="4800" b="1" cap="none" baseline="0">
                <a:solidFill>
                  <a:srgbClr val="0A3161"/>
                </a:solidFill>
              </a:defRPr>
            </a:lvl1pPr>
          </a:lstStyle>
          <a:p>
            <a:r>
              <a:rPr lang="en-US" dirty="0"/>
              <a:t>IRS Presentation Title</a:t>
            </a:r>
            <a:br>
              <a:rPr lang="en-US" dirty="0"/>
            </a:br>
            <a:r>
              <a:rPr lang="en-US" dirty="0"/>
              <a:t>Up to Two Lines</a:t>
            </a:r>
          </a:p>
        </p:txBody>
      </p:sp>
      <p:sp>
        <p:nvSpPr>
          <p:cNvPr id="5" name="Text Placeholder 4">
            <a:extLst>
              <a:ext uri="{FF2B5EF4-FFF2-40B4-BE49-F238E27FC236}">
                <a16:creationId xmlns:a16="http://schemas.microsoft.com/office/drawing/2014/main" id="{02AC1B34-1EF2-D340-9784-8CFC27BDC165}"/>
              </a:ext>
            </a:extLst>
          </p:cNvPr>
          <p:cNvSpPr>
            <a:spLocks noGrp="1"/>
          </p:cNvSpPr>
          <p:nvPr>
            <p:ph type="body" sz="quarter" idx="12" hasCustomPrompt="1"/>
          </p:nvPr>
        </p:nvSpPr>
        <p:spPr>
          <a:xfrm>
            <a:off x="1429357" y="1228165"/>
            <a:ext cx="4940621" cy="843349"/>
          </a:xfrm>
        </p:spPr>
        <p:txBody>
          <a:bodyPr anchor="b"/>
          <a:lstStyle>
            <a:lvl1pPr>
              <a:lnSpc>
                <a:spcPts val="2700"/>
              </a:lnSpc>
              <a:spcBef>
                <a:spcPts val="0"/>
              </a:spcBef>
              <a:spcAft>
                <a:spcPts val="0"/>
              </a:spcAft>
              <a:defRPr sz="1500" b="0" i="0">
                <a:solidFill>
                  <a:srgbClr val="B31942"/>
                </a:solidFill>
              </a:defRPr>
            </a:lvl1pPr>
          </a:lstStyle>
          <a:p>
            <a:pPr lvl="0"/>
            <a:r>
              <a:rPr lang="en-US" dirty="0"/>
              <a:t>Tagline or Other Information</a:t>
            </a:r>
          </a:p>
        </p:txBody>
      </p:sp>
      <p:sp>
        <p:nvSpPr>
          <p:cNvPr id="6" name="Text Placeholder 5">
            <a:extLst>
              <a:ext uri="{FF2B5EF4-FFF2-40B4-BE49-F238E27FC236}">
                <a16:creationId xmlns:a16="http://schemas.microsoft.com/office/drawing/2014/main" id="{875D1B5E-A920-9A48-8A20-C28B0F982964}"/>
              </a:ext>
            </a:extLst>
          </p:cNvPr>
          <p:cNvSpPr>
            <a:spLocks noGrp="1"/>
          </p:cNvSpPr>
          <p:nvPr>
            <p:ph type="body" sz="quarter" idx="13" hasCustomPrompt="1"/>
          </p:nvPr>
        </p:nvSpPr>
        <p:spPr>
          <a:xfrm>
            <a:off x="1491003" y="4462246"/>
            <a:ext cx="3687172" cy="377507"/>
          </a:xfrm>
        </p:spPr>
        <p:txBody>
          <a:bodyPr/>
          <a:lstStyle>
            <a:lvl1pPr>
              <a:defRPr sz="1800" b="0">
                <a:solidFill>
                  <a:srgbClr val="B31942"/>
                </a:solidFill>
              </a:defRPr>
            </a:lvl1pPr>
          </a:lstStyle>
          <a:p>
            <a:pPr lvl="0"/>
            <a:r>
              <a:rPr lang="en-US" dirty="0"/>
              <a:t>Date</a:t>
            </a:r>
          </a:p>
        </p:txBody>
      </p:sp>
      <p:sp>
        <p:nvSpPr>
          <p:cNvPr id="7" name="Text Placeholder 5">
            <a:extLst>
              <a:ext uri="{FF2B5EF4-FFF2-40B4-BE49-F238E27FC236}">
                <a16:creationId xmlns:a16="http://schemas.microsoft.com/office/drawing/2014/main" id="{FFAD8265-CDBD-304D-A45F-4264530D547F}"/>
              </a:ext>
            </a:extLst>
          </p:cNvPr>
          <p:cNvSpPr>
            <a:spLocks noGrp="1"/>
          </p:cNvSpPr>
          <p:nvPr>
            <p:ph type="body" sz="quarter" idx="19" hasCustomPrompt="1"/>
          </p:nvPr>
        </p:nvSpPr>
        <p:spPr>
          <a:xfrm>
            <a:off x="1049279" y="473594"/>
            <a:ext cx="4821238" cy="685800"/>
          </a:xfrm>
        </p:spPr>
        <p:txBody>
          <a:bodyPr anchor="ctr">
            <a:normAutofit/>
          </a:bodyPr>
          <a:lstStyle>
            <a:lvl1pPr>
              <a:defRPr sz="1700" b="1" i="0" baseline="0">
                <a:solidFill>
                  <a:srgbClr val="0A3161"/>
                </a:solidFill>
                <a:latin typeface="Arial Black" charset="0"/>
                <a:ea typeface="Arial Black" charset="0"/>
                <a:cs typeface="Arial Black" charset="0"/>
              </a:defRPr>
            </a:lvl1pPr>
          </a:lstStyle>
          <a:p>
            <a:pPr lvl="0"/>
            <a:r>
              <a:rPr lang="en-US" dirty="0"/>
              <a:t>IRS Business Unit Name</a:t>
            </a:r>
          </a:p>
        </p:txBody>
      </p:sp>
    </p:spTree>
    <p:extLst>
      <p:ext uri="{BB962C8B-B14F-4D97-AF65-F5344CB8AC3E}">
        <p14:creationId xmlns:p14="http://schemas.microsoft.com/office/powerpoint/2010/main" val="116660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4 Alt Title Slide Wayfin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6539C152-2AE3-AF45-A579-1C0E0FA5FAF5}"/>
              </a:ext>
            </a:extLst>
          </p:cNvPr>
          <p:cNvSpPr>
            <a:spLocks noGrp="1"/>
          </p:cNvSpPr>
          <p:nvPr>
            <p:ph type="pic" sz="quarter" idx="14"/>
          </p:nvPr>
        </p:nvSpPr>
        <p:spPr>
          <a:xfrm>
            <a:off x="0" y="914400"/>
            <a:ext cx="9144000" cy="5943600"/>
          </a:xfrm>
          <a:solidFill>
            <a:srgbClr val="0A3161"/>
          </a:solidFill>
          <a:ln>
            <a:noFill/>
          </a:ln>
          <a:effectLst>
            <a:innerShdw blurRad="177800" dist="88900" dir="16200000">
              <a:prstClr val="black">
                <a:alpha val="30000"/>
              </a:prstClr>
            </a:innerShdw>
          </a:effectLst>
        </p:spPr>
        <p:txBody>
          <a:bodyPr tIns="2286000" anchor="t"/>
          <a:lstStyle>
            <a:lvl1pPr algn="ctr">
              <a:defRPr sz="24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7412EE46-4DFB-E24A-9BE4-15BF51E1FDBF}"/>
              </a:ext>
            </a:extLst>
          </p:cNvPr>
          <p:cNvSpPr>
            <a:spLocks noGrp="1"/>
          </p:cNvSpPr>
          <p:nvPr>
            <p:ph type="ctrTitle" hasCustomPrompt="1"/>
          </p:nvPr>
        </p:nvSpPr>
        <p:spPr>
          <a:xfrm>
            <a:off x="-1" y="4868980"/>
            <a:ext cx="6400800" cy="640080"/>
          </a:xfrm>
          <a:prstGeom prst="rect">
            <a:avLst/>
          </a:prstGeom>
          <a:solidFill>
            <a:schemeClr val="bg1"/>
          </a:solidFill>
        </p:spPr>
        <p:txBody>
          <a:bodyPr lIns="914400" tIns="182880" rIns="0" anchor="t">
            <a:noAutofit/>
          </a:bodyPr>
          <a:lstStyle>
            <a:lvl1pPr algn="l">
              <a:defRPr sz="2800" b="1" cap="none" baseline="0">
                <a:solidFill>
                  <a:srgbClr val="0A3161"/>
                </a:solidFill>
              </a:defRPr>
            </a:lvl1pPr>
          </a:lstStyle>
          <a:p>
            <a:r>
              <a:rPr lang="en-US" dirty="0"/>
              <a:t>Presentation Title</a:t>
            </a:r>
          </a:p>
        </p:txBody>
      </p:sp>
      <p:sp>
        <p:nvSpPr>
          <p:cNvPr id="5" name="Text Placeholder 4">
            <a:extLst>
              <a:ext uri="{FF2B5EF4-FFF2-40B4-BE49-F238E27FC236}">
                <a16:creationId xmlns:a16="http://schemas.microsoft.com/office/drawing/2014/main" id="{02AC1B34-1EF2-D340-9784-8CFC27BDC165}"/>
              </a:ext>
            </a:extLst>
          </p:cNvPr>
          <p:cNvSpPr>
            <a:spLocks noGrp="1"/>
          </p:cNvSpPr>
          <p:nvPr>
            <p:ph type="body" sz="quarter" idx="12" hasCustomPrompt="1"/>
          </p:nvPr>
        </p:nvSpPr>
        <p:spPr>
          <a:xfrm>
            <a:off x="-1" y="5484314"/>
            <a:ext cx="6400800" cy="731520"/>
          </a:xfrm>
          <a:solidFill>
            <a:schemeClr val="bg1"/>
          </a:solidFill>
        </p:spPr>
        <p:txBody>
          <a:bodyPr lIns="914400" anchor="t" anchorCtr="0"/>
          <a:lstStyle>
            <a:lvl1pPr>
              <a:lnSpc>
                <a:spcPct val="100000"/>
              </a:lnSpc>
              <a:spcBef>
                <a:spcPts val="0"/>
              </a:spcBef>
              <a:spcAft>
                <a:spcPts val="0"/>
              </a:spcAft>
              <a:defRPr sz="1800" b="0" i="0">
                <a:solidFill>
                  <a:srgbClr val="0A3161"/>
                </a:solidFill>
              </a:defRPr>
            </a:lvl1pPr>
          </a:lstStyle>
          <a:p>
            <a:pPr lvl="0"/>
            <a:r>
              <a:rPr lang="en-US" dirty="0"/>
              <a:t>Tagline or Other Information</a:t>
            </a:r>
          </a:p>
        </p:txBody>
      </p:sp>
    </p:spTree>
    <p:extLst>
      <p:ext uri="{BB962C8B-B14F-4D97-AF65-F5344CB8AC3E}">
        <p14:creationId xmlns:p14="http://schemas.microsoft.com/office/powerpoint/2010/main" val="1891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190769"/>
            <a:ext cx="5486400" cy="685800"/>
          </a:xfrm>
          <a:prstGeom prst="rect">
            <a:avLst/>
          </a:prstGeom>
        </p:spPr>
        <p:txBody>
          <a:bodyPr/>
          <a:lstStyle>
            <a:lvl1pPr>
              <a:defRPr/>
            </a:lvl1pPr>
          </a:lstStyle>
          <a:p>
            <a:r>
              <a:rPr lang="en-US" dirty="0"/>
              <a:t>Click to add content</a:t>
            </a:r>
          </a:p>
        </p:txBody>
      </p:sp>
      <p:sp>
        <p:nvSpPr>
          <p:cNvPr id="3" name="Content Placeholder 2"/>
          <p:cNvSpPr>
            <a:spLocks noGrp="1"/>
          </p:cNvSpPr>
          <p:nvPr>
            <p:ph idx="1" hasCustomPrompt="1"/>
          </p:nvPr>
        </p:nvSpPr>
        <p:spPr>
          <a:xfrm>
            <a:off x="457200" y="1188720"/>
            <a:ext cx="8229600" cy="4846320"/>
          </a:xfrm>
        </p:spPr>
        <p:txBody>
          <a:bodyPr>
            <a:noAutofit/>
          </a:bodyPr>
          <a:lstStyle>
            <a:lvl4pPr>
              <a:defRPr>
                <a:solidFill>
                  <a:schemeClr val="accent2"/>
                </a:solidFill>
              </a:defRPr>
            </a:lvl4pPr>
            <a:lvl5pPr>
              <a:defRPr sz="2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1005840" y="6263640"/>
            <a:ext cx="3657600" cy="365125"/>
          </a:xfrm>
          <a:prstGeom prst="rect">
            <a:avLst/>
          </a:prstGeom>
        </p:spPr>
        <p:txBody>
          <a:bodyPr/>
          <a:lstStyle/>
          <a:p>
            <a:r>
              <a:rPr lang="en-US"/>
              <a:t>Presentation Title | Office/BOD</a:t>
            </a:r>
          </a:p>
        </p:txBody>
      </p:sp>
      <p:sp>
        <p:nvSpPr>
          <p:cNvPr id="6" name="Slide Number Placeholder 5"/>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a:p>
        </p:txBody>
      </p:sp>
      <p:sp>
        <p:nvSpPr>
          <p:cNvPr id="7" name="Date Placeholder 3">
            <a:extLst>
              <a:ext uri="{FF2B5EF4-FFF2-40B4-BE49-F238E27FC236}">
                <a16:creationId xmlns:a16="http://schemas.microsoft.com/office/drawing/2014/main" id="{64F503E4-B178-2543-9E7A-6410A16C659A}"/>
              </a:ext>
            </a:extLst>
          </p:cNvPr>
          <p:cNvSpPr>
            <a:spLocks noGrp="1"/>
          </p:cNvSpPr>
          <p:nvPr>
            <p:ph type="dt" sz="half" idx="10"/>
          </p:nvPr>
        </p:nvSpPr>
        <p:spPr>
          <a:xfrm>
            <a:off x="6689598" y="6263640"/>
            <a:ext cx="1997202" cy="365125"/>
          </a:xfrm>
          <a:prstGeom prst="rect">
            <a:avLst/>
          </a:prstGeom>
        </p:spPr>
        <p:txBody>
          <a:bodyPr/>
          <a:lstStyle/>
          <a:p>
            <a:r>
              <a:rPr lang="en-US"/>
              <a:t>Date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200147"/>
            <a:ext cx="5486400" cy="685800"/>
          </a:xfrm>
          <a:prstGeom prst="rect">
            <a:avLst/>
          </a:prstGeom>
        </p:spPr>
        <p:txBody>
          <a:bodyPr/>
          <a:lstStyle>
            <a:lvl1pPr>
              <a:defRPr/>
            </a:lvl1pPr>
          </a:lstStyle>
          <a:p>
            <a:r>
              <a:rPr lang="en-US" dirty="0"/>
              <a:t>Click to add content</a:t>
            </a:r>
          </a:p>
        </p:txBody>
      </p:sp>
      <p:sp>
        <p:nvSpPr>
          <p:cNvPr id="5" name="Footer Placeholder 4"/>
          <p:cNvSpPr>
            <a:spLocks noGrp="1"/>
          </p:cNvSpPr>
          <p:nvPr>
            <p:ph type="ftr" sz="quarter" idx="11"/>
          </p:nvPr>
        </p:nvSpPr>
        <p:spPr>
          <a:xfrm>
            <a:off x="1005840" y="6263640"/>
            <a:ext cx="3657600" cy="365125"/>
          </a:xfrm>
          <a:prstGeom prst="rect">
            <a:avLst/>
          </a:prstGeom>
        </p:spPr>
        <p:txBody>
          <a:bodyPr/>
          <a:lstStyle/>
          <a:p>
            <a:r>
              <a:rPr lang="en-US"/>
              <a:t>Presentation Title | Office/BOD</a:t>
            </a:r>
          </a:p>
        </p:txBody>
      </p:sp>
      <p:sp>
        <p:nvSpPr>
          <p:cNvPr id="6" name="Slide Number Placeholder 5"/>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a:p>
        </p:txBody>
      </p:sp>
      <p:sp>
        <p:nvSpPr>
          <p:cNvPr id="10" name="Table Placeholder 9"/>
          <p:cNvSpPr>
            <a:spLocks noGrp="1"/>
          </p:cNvSpPr>
          <p:nvPr>
            <p:ph type="tbl" sz="quarter" idx="13"/>
          </p:nvPr>
        </p:nvSpPr>
        <p:spPr>
          <a:xfrm>
            <a:off x="914400" y="1371600"/>
            <a:ext cx="8229600" cy="4846320"/>
          </a:xfrm>
        </p:spPr>
        <p:txBody>
          <a:bodyPr/>
          <a:lstStyle/>
          <a:p>
            <a:r>
              <a:rPr lang="en-US"/>
              <a:t>Click icon to add table</a:t>
            </a:r>
            <a:endParaRPr lang="en-US" dirty="0"/>
          </a:p>
        </p:txBody>
      </p:sp>
      <p:sp>
        <p:nvSpPr>
          <p:cNvPr id="8" name="Date Placeholder 3">
            <a:extLst>
              <a:ext uri="{FF2B5EF4-FFF2-40B4-BE49-F238E27FC236}">
                <a16:creationId xmlns:a16="http://schemas.microsoft.com/office/drawing/2014/main" id="{0C1A172A-9B59-EB43-AADD-6A1D82F805EC}"/>
              </a:ext>
            </a:extLst>
          </p:cNvPr>
          <p:cNvSpPr>
            <a:spLocks noGrp="1"/>
          </p:cNvSpPr>
          <p:nvPr>
            <p:ph type="dt" sz="half" idx="10"/>
          </p:nvPr>
        </p:nvSpPr>
        <p:spPr>
          <a:xfrm>
            <a:off x="6689598" y="6263640"/>
            <a:ext cx="1997202" cy="365125"/>
          </a:xfrm>
          <a:prstGeom prst="rect">
            <a:avLst/>
          </a:prstGeom>
        </p:spPr>
        <p:txBody>
          <a:bodyPr/>
          <a:lstStyle/>
          <a:p>
            <a:r>
              <a:rPr lang="en-US"/>
              <a:t>Date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7 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188720"/>
            <a:ext cx="8229600" cy="3248026"/>
          </a:xfrm>
          <a:prstGeom prst="rect">
            <a:avLst/>
          </a:prstGeom>
        </p:spPr>
        <p:txBody>
          <a:bodyPr anchor="b"/>
          <a:lstStyle>
            <a:lvl1pPr>
              <a:defRPr sz="6000">
                <a:solidFill>
                  <a:srgbClr val="0A3161"/>
                </a:solidFill>
              </a:defRPr>
            </a:lvl1pPr>
          </a:lstStyle>
          <a:p>
            <a:r>
              <a:rPr lang="en-US" dirty="0"/>
              <a:t>Click to add content</a:t>
            </a:r>
          </a:p>
        </p:txBody>
      </p:sp>
      <p:sp>
        <p:nvSpPr>
          <p:cNvPr id="3" name="Text Placeholder 2"/>
          <p:cNvSpPr>
            <a:spLocks noGrp="1"/>
          </p:cNvSpPr>
          <p:nvPr>
            <p:ph type="body" idx="1"/>
          </p:nvPr>
        </p:nvSpPr>
        <p:spPr>
          <a:xfrm>
            <a:off x="457200" y="4572000"/>
            <a:ext cx="8229600" cy="1463040"/>
          </a:xfrm>
        </p:spPr>
        <p:txBody>
          <a:bodyPr/>
          <a:lstStyle>
            <a:lvl1pPr marL="0" indent="0">
              <a:buNone/>
              <a:defRPr sz="2400">
                <a:solidFill>
                  <a:srgbClr val="B3194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1005840" y="6263640"/>
            <a:ext cx="3657600" cy="365125"/>
          </a:xfrm>
          <a:prstGeom prst="rect">
            <a:avLst/>
          </a:prstGeom>
        </p:spPr>
        <p:txBody>
          <a:bodyPr/>
          <a:lstStyle/>
          <a:p>
            <a:r>
              <a:rPr lang="en-US"/>
              <a:t>Presentation Title | Office/BOD</a:t>
            </a:r>
          </a:p>
        </p:txBody>
      </p:sp>
      <p:sp>
        <p:nvSpPr>
          <p:cNvPr id="6" name="Slide Number Placeholder 5"/>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a:p>
        </p:txBody>
      </p:sp>
      <p:sp>
        <p:nvSpPr>
          <p:cNvPr id="8" name="Date Placeholder 4">
            <a:extLst>
              <a:ext uri="{FF2B5EF4-FFF2-40B4-BE49-F238E27FC236}">
                <a16:creationId xmlns:a16="http://schemas.microsoft.com/office/drawing/2014/main" id="{755D1286-6D1D-0F4F-8444-0698CAF8CA31}"/>
              </a:ext>
            </a:extLst>
          </p:cNvPr>
          <p:cNvSpPr>
            <a:spLocks noGrp="1"/>
          </p:cNvSpPr>
          <p:nvPr>
            <p:ph type="dt" sz="half" idx="10"/>
          </p:nvPr>
        </p:nvSpPr>
        <p:spPr>
          <a:xfrm>
            <a:off x="6689598" y="6263640"/>
            <a:ext cx="1997202" cy="365125"/>
          </a:xfrm>
          <a:prstGeom prst="rect">
            <a:avLst/>
          </a:prstGeom>
        </p:spPr>
        <p:txBody>
          <a:bodyPr/>
          <a:lstStyle/>
          <a:p>
            <a:r>
              <a:rPr lang="en-US"/>
              <a:t>Date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Divided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88720"/>
            <a:ext cx="3931920" cy="4754880"/>
          </a:xfrm>
        </p:spPr>
        <p:txBody>
          <a:bodyPr/>
          <a:lstStyle>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1188720"/>
            <a:ext cx="3931920" cy="4754880"/>
          </a:xfrm>
        </p:spPr>
        <p:txBody>
          <a:bodyPr/>
          <a:lstStyle>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689598" y="6263640"/>
            <a:ext cx="1997202" cy="365125"/>
          </a:xfrm>
          <a:prstGeom prst="rect">
            <a:avLst/>
          </a:prstGeom>
        </p:spPr>
        <p:txBody>
          <a:bodyPr/>
          <a:lstStyle/>
          <a:p>
            <a:r>
              <a:rPr lang="en-US"/>
              <a:t>Date</a:t>
            </a:r>
          </a:p>
        </p:txBody>
      </p:sp>
      <p:sp>
        <p:nvSpPr>
          <p:cNvPr id="6" name="Footer Placeholder 5"/>
          <p:cNvSpPr>
            <a:spLocks noGrp="1"/>
          </p:cNvSpPr>
          <p:nvPr>
            <p:ph type="ftr" sz="quarter" idx="11"/>
          </p:nvPr>
        </p:nvSpPr>
        <p:spPr>
          <a:xfrm>
            <a:off x="1005840" y="6263640"/>
            <a:ext cx="3657600" cy="365125"/>
          </a:xfrm>
          <a:prstGeom prst="rect">
            <a:avLst/>
          </a:prstGeom>
        </p:spPr>
        <p:txBody>
          <a:bodyPr/>
          <a:lstStyle/>
          <a:p>
            <a:r>
              <a:rPr lang="en-US"/>
              <a:t>Presentation Title | Office/BOD</a:t>
            </a:r>
          </a:p>
        </p:txBody>
      </p:sp>
      <p:sp>
        <p:nvSpPr>
          <p:cNvPr id="7" name="Slide Number Placeholder 6"/>
          <p:cNvSpPr>
            <a:spLocks noGrp="1"/>
          </p:cNvSpPr>
          <p:nvPr>
            <p:ph type="sldNum" sz="quarter" idx="12"/>
          </p:nvPr>
        </p:nvSpPr>
        <p:spPr>
          <a:xfrm>
            <a:off x="457200" y="6263640"/>
            <a:ext cx="457200" cy="365760"/>
          </a:xfrm>
          <a:prstGeom prst="rect">
            <a:avLst/>
          </a:prstGeom>
        </p:spPr>
        <p:txBody>
          <a:bodyPr/>
          <a:lstStyle/>
          <a:p>
            <a:fld id="{781057C3-FDA3-B146-AA6C-F3C04E67C803}" type="slidenum">
              <a:rPr lang="en-US" smtClean="0"/>
              <a:t>‹#›</a:t>
            </a:fld>
            <a:endParaRPr lang="en-US"/>
          </a:p>
        </p:txBody>
      </p:sp>
      <p:cxnSp>
        <p:nvCxnSpPr>
          <p:cNvPr id="9" name="Straight Connector 8" descr="A vertical divider line seperating content on the left of the slide from content on the right" title="Vertical Divider">
            <a:extLst>
              <a:ext uri="{FF2B5EF4-FFF2-40B4-BE49-F238E27FC236}">
                <a16:creationId xmlns:a16="http://schemas.microsoft.com/office/drawing/2014/main" id="{8740D3E5-AA71-C94F-B115-C3A81D53A843}"/>
              </a:ext>
            </a:extLst>
          </p:cNvPr>
          <p:cNvCxnSpPr>
            <a:cxnSpLocks/>
          </p:cNvCxnSpPr>
          <p:nvPr userDrawn="1"/>
        </p:nvCxnSpPr>
        <p:spPr>
          <a:xfrm>
            <a:off x="4572000" y="1188720"/>
            <a:ext cx="0" cy="4754880"/>
          </a:xfrm>
          <a:prstGeom prst="line">
            <a:avLst/>
          </a:prstGeom>
          <a:ln>
            <a:solidFill>
              <a:srgbClr val="0A3161"/>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1DFD81E-1B59-7249-9400-9F4C9C25DAF9}"/>
              </a:ext>
            </a:extLst>
          </p:cNvPr>
          <p:cNvSpPr>
            <a:spLocks noGrp="1"/>
          </p:cNvSpPr>
          <p:nvPr>
            <p:ph type="title" hasCustomPrompt="1"/>
          </p:nvPr>
        </p:nvSpPr>
        <p:spPr>
          <a:xfrm>
            <a:off x="914400" y="216767"/>
            <a:ext cx="5486400" cy="667465"/>
          </a:xfrm>
          <a:prstGeom prst="rect">
            <a:avLst/>
          </a:prstGeom>
        </p:spPr>
        <p:txBody>
          <a:bodyPr/>
          <a:lstStyle>
            <a:lvl1pPr>
              <a:defRPr/>
            </a:lvl1pPr>
          </a:lstStyle>
          <a:p>
            <a:r>
              <a:rPr lang="en-US" dirty="0"/>
              <a:t>Click to add content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00400" y="128016"/>
            <a:ext cx="5486400" cy="685800"/>
          </a:xfrm>
          <a:prstGeom prst="rect">
            <a:avLst/>
          </a:prstGeom>
        </p:spPr>
        <p:txBody>
          <a:bodyPr vert="horz" lIns="91440" tIns="45720" rIns="91440" bIns="45720" rtlCol="0" anchor="ctr" anchorCtr="0">
            <a:noAutofit/>
          </a:bodyPr>
          <a:lstStyle/>
          <a:p>
            <a:r>
              <a:rPr lang="en-US" dirty="0"/>
              <a:t>Click to add content</a:t>
            </a:r>
          </a:p>
        </p:txBody>
      </p:sp>
      <p:sp>
        <p:nvSpPr>
          <p:cNvPr id="3" name="Text Placeholder 2"/>
          <p:cNvSpPr>
            <a:spLocks noGrp="1"/>
          </p:cNvSpPr>
          <p:nvPr>
            <p:ph type="body" idx="1"/>
          </p:nvPr>
        </p:nvSpPr>
        <p:spPr>
          <a:xfrm>
            <a:off x="457200" y="1188720"/>
            <a:ext cx="8229600" cy="4846320"/>
          </a:xfrm>
          <a:prstGeom prst="rect">
            <a:avLst/>
          </a:prstGeom>
        </p:spPr>
        <p:txBody>
          <a:bodyPr vert="horz" wrap="square" lIns="91440" tIns="45720" rIns="91440" bIns="45720" rtlCol="0">
            <a:noAutofit/>
          </a:bodyPr>
          <a:lstStyle/>
          <a:p>
            <a:pPr lvl="0"/>
            <a:r>
              <a:rPr lang="en-US" dirty="0"/>
              <a:t>Text</a:t>
            </a:r>
          </a:p>
          <a:p>
            <a:pPr lvl="1"/>
            <a:r>
              <a:rPr lang="en-US" dirty="0"/>
              <a:t>Text</a:t>
            </a:r>
          </a:p>
          <a:p>
            <a:pPr lvl="2"/>
            <a:r>
              <a:rPr lang="en-US" dirty="0"/>
              <a:t>First-level bullet text is Arial 20pt</a:t>
            </a:r>
          </a:p>
          <a:p>
            <a:pPr lvl="3"/>
            <a:r>
              <a:rPr lang="en-US" dirty="0"/>
              <a:t>Second-level bullet text is Arial 16pt cyan </a:t>
            </a:r>
          </a:p>
          <a:p>
            <a:pPr lvl="2"/>
            <a:r>
              <a:rPr lang="en-US" dirty="0"/>
              <a:t>Arial is the only font used in this template</a:t>
            </a:r>
          </a:p>
          <a:p>
            <a:pPr lvl="2"/>
            <a:r>
              <a:rPr lang="en-US" dirty="0"/>
              <a:t>All bulleted text is sentence case (capitalize the first letter of the first word)</a:t>
            </a:r>
          </a:p>
          <a:p>
            <a:pPr lvl="2"/>
            <a:r>
              <a:rPr lang="en-US" dirty="0"/>
              <a:t>Text under 16pt should use this blue (r 10, g 49, b 97)</a:t>
            </a:r>
          </a:p>
          <a:p>
            <a:pPr marL="182880" marR="0" lvl="2" indent="-182880" algn="l" defTabSz="914400" rtl="0" eaLnBrk="1" fontAlgn="auto" latinLnBrk="0" hangingPunct="1">
              <a:lnSpc>
                <a:spcPct val="90000"/>
              </a:lnSpc>
              <a:spcBef>
                <a:spcPts val="1000"/>
              </a:spcBef>
              <a:spcAft>
                <a:spcPts val="600"/>
              </a:spcAft>
              <a:buClr>
                <a:srgbClr val="B31942"/>
              </a:buClr>
              <a:buSzTx/>
              <a:buFont typeface="Arial" charset="0"/>
              <a:buChar char="•"/>
              <a:tabLst/>
              <a:defRPr/>
            </a:pPr>
            <a:r>
              <a:rPr lang="en-US" dirty="0"/>
              <a:t>Text 16pt or above or 14pt bold can use this blue (r 0, g 155, b 223)</a:t>
            </a:r>
          </a:p>
          <a:p>
            <a:pPr lvl="2"/>
            <a:endParaRPr lang="en-US" dirty="0"/>
          </a:p>
        </p:txBody>
      </p:sp>
      <p:sp>
        <p:nvSpPr>
          <p:cNvPr id="4" name="Date Placeholder 3"/>
          <p:cNvSpPr>
            <a:spLocks noGrp="1"/>
          </p:cNvSpPr>
          <p:nvPr>
            <p:ph type="dt" sz="half" idx="2"/>
          </p:nvPr>
        </p:nvSpPr>
        <p:spPr>
          <a:xfrm>
            <a:off x="6689598" y="6263640"/>
            <a:ext cx="1997202" cy="365125"/>
          </a:xfrm>
          <a:prstGeom prst="rect">
            <a:avLst/>
          </a:prstGeom>
        </p:spPr>
        <p:txBody>
          <a:bodyPr vert="horz" lIns="91440" tIns="45720" rIns="91440" bIns="45720" rtlCol="0" anchor="ctr"/>
          <a:lstStyle>
            <a:lvl1pPr algn="r">
              <a:defRPr sz="1000">
                <a:solidFill>
                  <a:srgbClr val="0A3161"/>
                </a:solidFill>
                <a:latin typeface="Arial" charset="0"/>
                <a:ea typeface="Arial" charset="0"/>
                <a:cs typeface="Arial" charset="0"/>
              </a:defRPr>
            </a:lvl1pPr>
          </a:lstStyle>
          <a:p>
            <a:r>
              <a:rPr lang="en-US"/>
              <a:t>Month Day Year</a:t>
            </a:r>
            <a:endParaRPr lang="en-US" dirty="0"/>
          </a:p>
        </p:txBody>
      </p:sp>
      <p:sp>
        <p:nvSpPr>
          <p:cNvPr id="5" name="Footer Placeholder 4"/>
          <p:cNvSpPr>
            <a:spLocks noGrp="1"/>
          </p:cNvSpPr>
          <p:nvPr>
            <p:ph type="ftr" sz="quarter" idx="3"/>
          </p:nvPr>
        </p:nvSpPr>
        <p:spPr>
          <a:xfrm>
            <a:off x="1005840" y="6263640"/>
            <a:ext cx="3657600" cy="365125"/>
          </a:xfrm>
          <a:prstGeom prst="rect">
            <a:avLst/>
          </a:prstGeom>
        </p:spPr>
        <p:txBody>
          <a:bodyPr vert="horz" lIns="91440" tIns="45720" rIns="91440" bIns="45720" rtlCol="0" anchor="ctr"/>
          <a:lstStyle>
            <a:lvl1pPr algn="l">
              <a:defRPr sz="1000">
                <a:solidFill>
                  <a:srgbClr val="0A3161"/>
                </a:solidFill>
                <a:latin typeface="Arial" charset="0"/>
                <a:ea typeface="Arial" charset="0"/>
                <a:cs typeface="Arial" charset="0"/>
              </a:defRPr>
            </a:lvl1pPr>
          </a:lstStyle>
          <a:p>
            <a:r>
              <a:rPr lang="en-US" dirty="0"/>
              <a:t>Presentation Title | Office/BOD</a:t>
            </a:r>
          </a:p>
        </p:txBody>
      </p:sp>
      <p:sp>
        <p:nvSpPr>
          <p:cNvPr id="6" name="Slide Number Placeholder 5"/>
          <p:cNvSpPr>
            <a:spLocks noGrp="1"/>
          </p:cNvSpPr>
          <p:nvPr>
            <p:ph type="sldNum" sz="quarter" idx="4"/>
          </p:nvPr>
        </p:nvSpPr>
        <p:spPr>
          <a:xfrm>
            <a:off x="457200" y="6263640"/>
            <a:ext cx="457200" cy="365760"/>
          </a:xfrm>
          <a:prstGeom prst="rect">
            <a:avLst/>
          </a:prstGeom>
        </p:spPr>
        <p:txBody>
          <a:bodyPr vert="horz" lIns="91440" tIns="45720" rIns="91440" bIns="45720" rtlCol="0" anchor="ctr"/>
          <a:lstStyle>
            <a:lvl1pPr algn="ctr">
              <a:defRPr sz="1000" b="1">
                <a:solidFill>
                  <a:srgbClr val="0A3161"/>
                </a:solidFill>
                <a:latin typeface="Arial" charset="0"/>
                <a:ea typeface="Arial" charset="0"/>
                <a:cs typeface="Arial" charset="0"/>
              </a:defRPr>
            </a:lvl1pPr>
          </a:lstStyle>
          <a:p>
            <a:r>
              <a:rPr lang="en-US"/>
              <a:t>Page </a:t>
            </a:r>
            <a:fld id="{781057C3-FDA3-B146-AA6C-F3C04E67C803}" type="slidenum">
              <a:rPr lang="en-US" smtClean="0"/>
              <a:pPr/>
              <a:t>‹#›</a:t>
            </a:fld>
            <a:endParaRPr lang="en-US" dirty="0"/>
          </a:p>
        </p:txBody>
      </p:sp>
    </p:spTree>
    <p:extLst>
      <p:ext uri="{BB962C8B-B14F-4D97-AF65-F5344CB8AC3E}">
        <p14:creationId xmlns:p14="http://schemas.microsoft.com/office/powerpoint/2010/main" val="2142836425"/>
      </p:ext>
    </p:extLst>
  </p:cSld>
  <p:clrMap bg1="lt1" tx1="dk1" bg2="lt2" tx2="dk2" accent1="accent1" accent2="accent2" accent3="accent3" accent4="accent4" accent5="accent5" accent6="accent6" hlink="hlink" folHlink="folHlink"/>
  <p:sldLayoutIdLst>
    <p:sldLayoutId id="2147483691" r:id="rId1"/>
    <p:sldLayoutId id="2147483694" r:id="rId2"/>
    <p:sldLayoutId id="2147483695" r:id="rId3"/>
    <p:sldLayoutId id="2147483697" r:id="rId4"/>
    <p:sldLayoutId id="2147483699" r:id="rId5"/>
    <p:sldLayoutId id="2147483674" r:id="rId6"/>
    <p:sldLayoutId id="2147483685" r:id="rId7"/>
    <p:sldLayoutId id="2147483675" r:id="rId8"/>
    <p:sldLayoutId id="2147483676" r:id="rId9"/>
    <p:sldLayoutId id="2147483677" r:id="rId10"/>
    <p:sldLayoutId id="2147483678" r:id="rId11"/>
    <p:sldLayoutId id="2147483679" r:id="rId12"/>
    <p:sldLayoutId id="2147483680" r:id="rId13"/>
    <p:sldLayoutId id="2147483681" r:id="rId14"/>
    <p:sldLayoutId id="2147483701" r:id="rId15"/>
    <p:sldLayoutId id="2147483702" r:id="rId16"/>
    <p:sldLayoutId id="2147483706" r:id="rId17"/>
    <p:sldLayoutId id="2147483707" r:id="rId18"/>
    <p:sldLayoutId id="2147483708" r:id="rId19"/>
    <p:sldLayoutId id="2147483709" r:id="rId20"/>
    <p:sldLayoutId id="2147483710" r:id="rId21"/>
    <p:sldLayoutId id="2147483711" r:id="rId22"/>
    <p:sldLayoutId id="2147483712" r:id="rId23"/>
  </p:sldLayoutIdLst>
  <p:hf hdr="0"/>
  <p:txStyles>
    <p:titleStyle>
      <a:lvl1pPr algn="l" defTabSz="914400" rtl="0" eaLnBrk="1" latinLnBrk="0" hangingPunct="1">
        <a:lnSpc>
          <a:spcPct val="90000"/>
        </a:lnSpc>
        <a:spcBef>
          <a:spcPct val="0"/>
        </a:spcBef>
        <a:buNone/>
        <a:defRPr sz="2400" b="1" i="0" kern="1200" baseline="0">
          <a:solidFill>
            <a:srgbClr val="0A3161"/>
          </a:solidFill>
          <a:latin typeface="Arial" charset="0"/>
          <a:ea typeface="Arial" charset="0"/>
          <a:cs typeface="Arial" charset="0"/>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2000" b="1" kern="1200" baseline="0">
          <a:solidFill>
            <a:srgbClr val="B31942"/>
          </a:solidFill>
          <a:latin typeface="Arial" charset="0"/>
          <a:ea typeface="Arial" charset="0"/>
          <a:cs typeface="Arial" charset="0"/>
        </a:defRPr>
      </a:lvl1pPr>
      <a:lvl2pPr marL="0" indent="0" algn="l" defTabSz="914400" rtl="0" eaLnBrk="1" latinLnBrk="0" hangingPunct="1">
        <a:lnSpc>
          <a:spcPct val="90000"/>
        </a:lnSpc>
        <a:spcBef>
          <a:spcPts val="1000"/>
        </a:spcBef>
        <a:spcAft>
          <a:spcPts val="600"/>
        </a:spcAft>
        <a:buClr>
          <a:schemeClr val="tx2"/>
        </a:buClr>
        <a:buFont typeface="Arial" panose="020B0604020202020204" pitchFamily="34" charset="0"/>
        <a:buNone/>
        <a:defRPr sz="2000" b="0" kern="1200" baseline="0">
          <a:solidFill>
            <a:srgbClr val="0A3161"/>
          </a:solidFill>
          <a:latin typeface="Arial" charset="0"/>
          <a:ea typeface="Arial" charset="0"/>
          <a:cs typeface="Arial" charset="0"/>
        </a:defRPr>
      </a:lvl2pPr>
      <a:lvl3pPr marL="182880" marR="0" indent="-182880" algn="l" defTabSz="914400" rtl="0" eaLnBrk="1" fontAlgn="auto" latinLnBrk="0" hangingPunct="1">
        <a:lnSpc>
          <a:spcPct val="90000"/>
        </a:lnSpc>
        <a:spcBef>
          <a:spcPts val="1000"/>
        </a:spcBef>
        <a:spcAft>
          <a:spcPts val="600"/>
        </a:spcAft>
        <a:buClr>
          <a:srgbClr val="B31942"/>
        </a:buClr>
        <a:buSzTx/>
        <a:buFont typeface="Arial" charset="0"/>
        <a:buChar char="•"/>
        <a:tabLst/>
        <a:defRPr sz="2000" kern="1200" baseline="0">
          <a:solidFill>
            <a:srgbClr val="0A3161"/>
          </a:solidFill>
          <a:latin typeface="Arial" charset="0"/>
          <a:ea typeface="Arial" charset="0"/>
          <a:cs typeface="Arial" charset="0"/>
        </a:defRPr>
      </a:lvl3pPr>
      <a:lvl4pPr marL="685800" indent="-182880" algn="l" defTabSz="914400" rtl="0" eaLnBrk="1" latinLnBrk="0" hangingPunct="1">
        <a:lnSpc>
          <a:spcPct val="90000"/>
        </a:lnSpc>
        <a:spcBef>
          <a:spcPts val="500"/>
        </a:spcBef>
        <a:spcAft>
          <a:spcPts val="200"/>
        </a:spcAft>
        <a:buClr>
          <a:srgbClr val="B31942"/>
        </a:buClr>
        <a:buFont typeface="Arial" charset="0"/>
        <a:buChar char="•"/>
        <a:defRPr sz="1600" kern="1200">
          <a:solidFill>
            <a:schemeClr val="accent2"/>
          </a:solidFill>
          <a:latin typeface="Arial" charset="0"/>
          <a:ea typeface="Arial" charset="0"/>
          <a:cs typeface="Arial" charset="0"/>
        </a:defRPr>
      </a:lvl4pPr>
      <a:lvl5pPr marL="0" indent="-342900" algn="l" defTabSz="914400" rtl="0" eaLnBrk="1" latinLnBrk="0" hangingPunct="1">
        <a:lnSpc>
          <a:spcPct val="90000"/>
        </a:lnSpc>
        <a:spcBef>
          <a:spcPts val="500"/>
        </a:spcBef>
        <a:spcAft>
          <a:spcPts val="200"/>
        </a:spcAft>
        <a:buFont typeface="+mj-lt"/>
        <a:buAutoNum type="arabicPeriod"/>
        <a:defRPr sz="1400" kern="1200">
          <a:solidFill>
            <a:schemeClr val="tx1"/>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irworks.for.irs.gov/esc?id=emp_taxonomy_topic&amp;topic_id=55e70e901b303d5003ff6318624bcbf2" TargetMode="Externa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irworks.for.irs.gov/esc?id=sc_cat_item&amp;sys_id=f6e064e587f2ce50294942e50cbb350e" TargetMode="Externa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791CF-B62C-4CEE-87EC-0D606E8C6F3C}"/>
              </a:ext>
            </a:extLst>
          </p:cNvPr>
          <p:cNvSpPr>
            <a:spLocks noGrp="1"/>
          </p:cNvSpPr>
          <p:nvPr>
            <p:ph type="ctrTitle"/>
          </p:nvPr>
        </p:nvSpPr>
        <p:spPr/>
        <p:txBody>
          <a:bodyPr/>
          <a:lstStyle/>
          <a:p>
            <a:r>
              <a:rPr lang="en-US" dirty="0">
                <a:solidFill>
                  <a:srgbClr val="181A1F"/>
                </a:solidFill>
                <a:latin typeface="Lato"/>
                <a:ea typeface="Lato"/>
                <a:cs typeface="Lato"/>
              </a:rPr>
              <a:t>M365 Power Platform Services</a:t>
            </a:r>
            <a:endParaRPr lang="en-US" dirty="0"/>
          </a:p>
          <a:p>
            <a:endParaRPr lang="en-US" dirty="0">
              <a:latin typeface="Arial"/>
              <a:cs typeface="Arial"/>
            </a:endParaRPr>
          </a:p>
        </p:txBody>
      </p:sp>
      <p:sp>
        <p:nvSpPr>
          <p:cNvPr id="3" name="Text Placeholder 2">
            <a:extLst>
              <a:ext uri="{FF2B5EF4-FFF2-40B4-BE49-F238E27FC236}">
                <a16:creationId xmlns:a16="http://schemas.microsoft.com/office/drawing/2014/main" id="{5E90BA55-4ED7-49A9-A528-0BF78BE96782}"/>
              </a:ext>
            </a:extLst>
          </p:cNvPr>
          <p:cNvSpPr>
            <a:spLocks noGrp="1"/>
          </p:cNvSpPr>
          <p:nvPr>
            <p:ph type="body" sz="quarter" idx="12"/>
          </p:nvPr>
        </p:nvSpPr>
        <p:spPr/>
        <p:txBody>
          <a:bodyPr/>
          <a:lstStyle/>
          <a:p>
            <a:r>
              <a:rPr lang="en-US" sz="100" dirty="0">
                <a:solidFill>
                  <a:schemeClr val="bg1"/>
                </a:solidFill>
              </a:rPr>
              <a:t>Insert</a:t>
            </a:r>
            <a:r>
              <a:rPr lang="en-US" dirty="0"/>
              <a:t> Power Platform</a:t>
            </a:r>
          </a:p>
        </p:txBody>
      </p:sp>
      <p:sp>
        <p:nvSpPr>
          <p:cNvPr id="4" name="Text Placeholder 3">
            <a:extLst>
              <a:ext uri="{FF2B5EF4-FFF2-40B4-BE49-F238E27FC236}">
                <a16:creationId xmlns:a16="http://schemas.microsoft.com/office/drawing/2014/main" id="{E43BB5D1-B5F4-4572-B27C-2063716EC43B}"/>
              </a:ext>
            </a:extLst>
          </p:cNvPr>
          <p:cNvSpPr>
            <a:spLocks noGrp="1"/>
          </p:cNvSpPr>
          <p:nvPr>
            <p:ph type="body" sz="quarter" idx="13"/>
          </p:nvPr>
        </p:nvSpPr>
        <p:spPr/>
        <p:txBody>
          <a:bodyPr/>
          <a:lstStyle/>
          <a:p>
            <a:r>
              <a:rPr lang="en-US" sz="100" dirty="0">
                <a:solidFill>
                  <a:schemeClr val="bg1"/>
                </a:solidFill>
              </a:rPr>
              <a:t>Insert</a:t>
            </a:r>
            <a:r>
              <a:rPr lang="en-US" dirty="0"/>
              <a:t> 1/28/2025</a:t>
            </a:r>
          </a:p>
        </p:txBody>
      </p:sp>
    </p:spTree>
    <p:extLst>
      <p:ext uri="{BB962C8B-B14F-4D97-AF65-F5344CB8AC3E}">
        <p14:creationId xmlns:p14="http://schemas.microsoft.com/office/powerpoint/2010/main" val="150844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6D1E9-3F7A-4E13-80F8-F93CEC60D45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A323AC6-A338-47E4-8D87-B2C053739ED4}"/>
              </a:ext>
            </a:extLst>
          </p:cNvPr>
          <p:cNvSpPr>
            <a:spLocks noGrp="1"/>
          </p:cNvSpPr>
          <p:nvPr>
            <p:ph idx="1"/>
          </p:nvPr>
        </p:nvSpPr>
        <p:spPr/>
        <p:txBody>
          <a:bodyPr vert="horz" wrap="square" lIns="91440" tIns="45720" rIns="91440" bIns="45720" rtlCol="0" anchor="t">
            <a:noAutofit/>
          </a:bodyPr>
          <a:lstStyle/>
          <a:p>
            <a:pPr lvl="1">
              <a:lnSpc>
                <a:spcPct val="110000"/>
              </a:lnSpc>
              <a:spcAft>
                <a:spcPts val="0"/>
              </a:spcAft>
            </a:pPr>
            <a:endParaRPr lang="en-US" dirty="0"/>
          </a:p>
          <a:p>
            <a:pPr lvl="1" algn="ctr">
              <a:lnSpc>
                <a:spcPct val="110000"/>
              </a:lnSpc>
              <a:spcAft>
                <a:spcPts val="0"/>
              </a:spcAft>
            </a:pPr>
            <a:r>
              <a:rPr lang="en-US" dirty="0">
                <a:latin typeface="Arial"/>
                <a:cs typeface="Arial"/>
              </a:rPr>
              <a:t>M365 Power Platform Services Offerings</a:t>
            </a:r>
            <a:endParaRPr lang="en-US" dirty="0"/>
          </a:p>
          <a:p>
            <a:pPr lvl="1" algn="ctr">
              <a:lnSpc>
                <a:spcPct val="110000"/>
              </a:lnSpc>
              <a:spcAft>
                <a:spcPts val="0"/>
              </a:spcAft>
            </a:pPr>
            <a:r>
              <a:rPr lang="en-US" dirty="0">
                <a:hlinkClick r:id="rId2"/>
              </a:rPr>
              <a:t>M365 Power Platform Services - Employee Center</a:t>
            </a:r>
            <a:endParaRPr lang="en-US"/>
          </a:p>
          <a:p>
            <a:pPr marL="457200" lvl="1" indent="-457200">
              <a:lnSpc>
                <a:spcPct val="110000"/>
              </a:lnSpc>
              <a:spcAft>
                <a:spcPts val="0"/>
              </a:spcAft>
              <a:buAutoNum type="arabicPeriod"/>
            </a:pPr>
            <a:endParaRPr lang="en-US" dirty="0"/>
          </a:p>
          <a:p>
            <a:pPr lvl="1">
              <a:lnSpc>
                <a:spcPct val="110000"/>
              </a:lnSpc>
              <a:spcAft>
                <a:spcPts val="0"/>
              </a:spcAft>
            </a:pPr>
            <a:endParaRPr lang="en-US" dirty="0"/>
          </a:p>
        </p:txBody>
      </p:sp>
      <p:sp>
        <p:nvSpPr>
          <p:cNvPr id="4" name="Slide Number Placeholder 3">
            <a:extLst>
              <a:ext uri="{FF2B5EF4-FFF2-40B4-BE49-F238E27FC236}">
                <a16:creationId xmlns:a16="http://schemas.microsoft.com/office/drawing/2014/main" id="{49F8839F-0A6B-46ED-8239-279A0CF2F208}"/>
              </a:ext>
            </a:extLst>
          </p:cNvPr>
          <p:cNvSpPr>
            <a:spLocks noGrp="1"/>
          </p:cNvSpPr>
          <p:nvPr>
            <p:ph type="sldNum" sz="quarter" idx="12"/>
          </p:nvPr>
        </p:nvSpPr>
        <p:spPr/>
        <p:txBody>
          <a:bodyPr/>
          <a:lstStyle/>
          <a:p>
            <a:fld id="{781057C3-FDA3-B146-AA6C-F3C04E67C803}" type="slidenum">
              <a:rPr lang="en-US" smtClean="0"/>
              <a:t>2</a:t>
            </a:fld>
            <a:endParaRPr lang="en-US"/>
          </a:p>
        </p:txBody>
      </p:sp>
      <p:sp>
        <p:nvSpPr>
          <p:cNvPr id="5" name="Footer Placeholder 4">
            <a:extLst>
              <a:ext uri="{FF2B5EF4-FFF2-40B4-BE49-F238E27FC236}">
                <a16:creationId xmlns:a16="http://schemas.microsoft.com/office/drawing/2014/main" id="{B0BEFB4A-380A-4D77-9A40-3CDC4AE0F9B8}"/>
              </a:ext>
            </a:extLst>
          </p:cNvPr>
          <p:cNvSpPr>
            <a:spLocks noGrp="1"/>
          </p:cNvSpPr>
          <p:nvPr>
            <p:ph type="ftr" sz="quarter" idx="11"/>
          </p:nvPr>
        </p:nvSpPr>
        <p:spPr/>
        <p:txBody>
          <a:bodyPr/>
          <a:lstStyle/>
          <a:p>
            <a:r>
              <a:rPr lang="en-US" dirty="0"/>
              <a:t>Presentation Title | Office/BOD</a:t>
            </a:r>
          </a:p>
        </p:txBody>
      </p:sp>
      <p:sp>
        <p:nvSpPr>
          <p:cNvPr id="6" name="Date Placeholder 5">
            <a:extLst>
              <a:ext uri="{FF2B5EF4-FFF2-40B4-BE49-F238E27FC236}">
                <a16:creationId xmlns:a16="http://schemas.microsoft.com/office/drawing/2014/main" id="{474638BF-59AA-4DF8-81D5-221A4CA06986}"/>
              </a:ext>
            </a:extLst>
          </p:cNvPr>
          <p:cNvSpPr>
            <a:spLocks noGrp="1"/>
          </p:cNvSpPr>
          <p:nvPr>
            <p:ph type="dt" sz="half" idx="10"/>
          </p:nvPr>
        </p:nvSpPr>
        <p:spPr/>
        <p:txBody>
          <a:bodyPr/>
          <a:lstStyle/>
          <a:p>
            <a:r>
              <a:rPr lang="en-US"/>
              <a:t>Date</a:t>
            </a:r>
          </a:p>
        </p:txBody>
      </p:sp>
      <p:pic>
        <p:nvPicPr>
          <p:cNvPr id="7" name="Picture 6">
            <a:extLst>
              <a:ext uri="{FF2B5EF4-FFF2-40B4-BE49-F238E27FC236}">
                <a16:creationId xmlns:a16="http://schemas.microsoft.com/office/drawing/2014/main" id="{78597776-0FD7-040F-F8CF-8F3581E0CFC1}"/>
              </a:ext>
            </a:extLst>
          </p:cNvPr>
          <p:cNvPicPr>
            <a:picLocks noChangeAspect="1"/>
          </p:cNvPicPr>
          <p:nvPr/>
        </p:nvPicPr>
        <p:blipFill>
          <a:blip r:embed="rId3"/>
          <a:stretch>
            <a:fillRect/>
          </a:stretch>
        </p:blipFill>
        <p:spPr>
          <a:xfrm>
            <a:off x="1653268" y="2697750"/>
            <a:ext cx="6021162" cy="3554599"/>
          </a:xfrm>
          <a:prstGeom prst="rect">
            <a:avLst/>
          </a:prstGeom>
        </p:spPr>
      </p:pic>
    </p:spTree>
    <p:extLst>
      <p:ext uri="{BB962C8B-B14F-4D97-AF65-F5344CB8AC3E}">
        <p14:creationId xmlns:p14="http://schemas.microsoft.com/office/powerpoint/2010/main" val="3742107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8BAC-B12B-8E70-2E14-7C3EDAD422AC}"/>
              </a:ext>
            </a:extLst>
          </p:cNvPr>
          <p:cNvSpPr>
            <a:spLocks noGrp="1"/>
          </p:cNvSpPr>
          <p:nvPr>
            <p:ph type="title"/>
          </p:nvPr>
        </p:nvSpPr>
        <p:spPr/>
        <p:txBody>
          <a:bodyPr/>
          <a:lstStyle/>
          <a:p>
            <a:r>
              <a:rPr lang="en-US" dirty="0">
                <a:solidFill>
                  <a:srgbClr val="181A1F"/>
                </a:solidFill>
                <a:latin typeface="Lato"/>
                <a:ea typeface="Lato"/>
                <a:cs typeface="Lato"/>
              </a:rPr>
              <a:t>M365 Power Platform Services</a:t>
            </a:r>
            <a:endParaRPr lang="en-US"/>
          </a:p>
        </p:txBody>
      </p:sp>
      <p:sp>
        <p:nvSpPr>
          <p:cNvPr id="3" name="Content Placeholder 2">
            <a:extLst>
              <a:ext uri="{FF2B5EF4-FFF2-40B4-BE49-F238E27FC236}">
                <a16:creationId xmlns:a16="http://schemas.microsoft.com/office/drawing/2014/main" id="{2EFB6452-AC03-8900-454E-CA6307182656}"/>
              </a:ext>
            </a:extLst>
          </p:cNvPr>
          <p:cNvSpPr>
            <a:spLocks noGrp="1"/>
          </p:cNvSpPr>
          <p:nvPr>
            <p:ph idx="1"/>
          </p:nvPr>
        </p:nvSpPr>
        <p:spPr/>
        <p:txBody>
          <a:bodyPr vert="horz" wrap="square" lIns="91440" tIns="45720" rIns="91440" bIns="45720" rtlCol="0" anchor="t">
            <a:noAutofit/>
          </a:bodyPr>
          <a:lstStyle/>
          <a:p>
            <a:br>
              <a:rPr lang="en-US" b="0" dirty="0">
                <a:latin typeface="+mn-lt"/>
              </a:rPr>
            </a:br>
            <a:br>
              <a:rPr lang="en-US" b="0" dirty="0">
                <a:latin typeface="+mn-lt"/>
              </a:rPr>
            </a:br>
            <a:br>
              <a:rPr lang="en-US" b="0" dirty="0">
                <a:latin typeface="+mn-lt"/>
              </a:rPr>
            </a:br>
            <a:br>
              <a:rPr lang="en-US" b="0" dirty="0">
                <a:latin typeface="+mn-lt"/>
              </a:rPr>
            </a:br>
            <a:br>
              <a:rPr lang="en-US" b="0" dirty="0">
                <a:latin typeface="+mn-lt"/>
              </a:rPr>
            </a:br>
            <a:br>
              <a:rPr lang="en-US" b="0" dirty="0">
                <a:latin typeface="+mn-lt"/>
              </a:rPr>
            </a:br>
            <a:br>
              <a:rPr lang="en-US" b="0" dirty="0">
                <a:latin typeface="+mn-lt"/>
              </a:rPr>
            </a:br>
            <a:br>
              <a:rPr lang="en-US" b="0" dirty="0">
                <a:latin typeface="+mn-lt"/>
              </a:rPr>
            </a:br>
            <a:endParaRPr lang="en-US" b="0" dirty="0">
              <a:solidFill>
                <a:srgbClr val="323130"/>
              </a:solidFill>
              <a:latin typeface="+mn-lt"/>
            </a:endParaRPr>
          </a:p>
        </p:txBody>
      </p:sp>
      <p:sp>
        <p:nvSpPr>
          <p:cNvPr id="4" name="Slide Number Placeholder 3">
            <a:extLst>
              <a:ext uri="{FF2B5EF4-FFF2-40B4-BE49-F238E27FC236}">
                <a16:creationId xmlns:a16="http://schemas.microsoft.com/office/drawing/2014/main" id="{772BA63F-A265-4BD3-EE8B-EB9E11080446}"/>
              </a:ext>
            </a:extLst>
          </p:cNvPr>
          <p:cNvSpPr>
            <a:spLocks noGrp="1"/>
          </p:cNvSpPr>
          <p:nvPr>
            <p:ph type="sldNum" sz="quarter" idx="12"/>
          </p:nvPr>
        </p:nvSpPr>
        <p:spPr/>
        <p:txBody>
          <a:bodyPr/>
          <a:lstStyle/>
          <a:p>
            <a:fld id="{781057C3-FDA3-B146-AA6C-F3C04E67C803}" type="slidenum">
              <a:rPr lang="en-US" smtClean="0"/>
              <a:t>3</a:t>
            </a:fld>
            <a:endParaRPr lang="en-US"/>
          </a:p>
        </p:txBody>
      </p:sp>
      <p:sp>
        <p:nvSpPr>
          <p:cNvPr id="5" name="Footer Placeholder 4">
            <a:extLst>
              <a:ext uri="{FF2B5EF4-FFF2-40B4-BE49-F238E27FC236}">
                <a16:creationId xmlns:a16="http://schemas.microsoft.com/office/drawing/2014/main" id="{22762EF1-A1B7-243B-CD3F-70186B5616A2}"/>
              </a:ext>
            </a:extLst>
          </p:cNvPr>
          <p:cNvSpPr>
            <a:spLocks noGrp="1"/>
          </p:cNvSpPr>
          <p:nvPr>
            <p:ph type="ftr" sz="quarter" idx="11"/>
          </p:nvPr>
        </p:nvSpPr>
        <p:spPr/>
        <p:txBody>
          <a:bodyPr/>
          <a:lstStyle/>
          <a:p>
            <a:r>
              <a:rPr lang="en-US"/>
              <a:t>Presentation Title | Office/BOD</a:t>
            </a:r>
          </a:p>
        </p:txBody>
      </p:sp>
      <p:sp>
        <p:nvSpPr>
          <p:cNvPr id="6" name="Date Placeholder 5">
            <a:extLst>
              <a:ext uri="{FF2B5EF4-FFF2-40B4-BE49-F238E27FC236}">
                <a16:creationId xmlns:a16="http://schemas.microsoft.com/office/drawing/2014/main" id="{CE2C5E72-3CC5-1864-3342-6014FC02A147}"/>
              </a:ext>
            </a:extLst>
          </p:cNvPr>
          <p:cNvSpPr>
            <a:spLocks noGrp="1"/>
          </p:cNvSpPr>
          <p:nvPr>
            <p:ph type="dt" sz="half" idx="10"/>
          </p:nvPr>
        </p:nvSpPr>
        <p:spPr/>
        <p:txBody>
          <a:bodyPr/>
          <a:lstStyle/>
          <a:p>
            <a:r>
              <a:rPr lang="en-US"/>
              <a:t>Date</a:t>
            </a:r>
          </a:p>
        </p:txBody>
      </p:sp>
      <p:sp>
        <p:nvSpPr>
          <p:cNvPr id="10" name="TextBox 9">
            <a:extLst>
              <a:ext uri="{FF2B5EF4-FFF2-40B4-BE49-F238E27FC236}">
                <a16:creationId xmlns:a16="http://schemas.microsoft.com/office/drawing/2014/main" id="{2B98C4BA-6641-2C10-3C25-B026D4C3D0E2}"/>
              </a:ext>
            </a:extLst>
          </p:cNvPr>
          <p:cNvSpPr txBox="1"/>
          <p:nvPr/>
        </p:nvSpPr>
        <p:spPr>
          <a:xfrm>
            <a:off x="594972" y="1266484"/>
            <a:ext cx="8116320" cy="23929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cs typeface="Arial"/>
              </a:rPr>
              <a:t>For any issues or problems encountered in your Power Platform environment you can use our self-service "</a:t>
            </a:r>
            <a:r>
              <a:rPr lang="en-US" sz="1800" dirty="0">
                <a:solidFill>
                  <a:srgbClr val="181A1F"/>
                </a:solidFill>
                <a:latin typeface="Arial"/>
                <a:ea typeface="Lato"/>
                <a:cs typeface="Lato"/>
              </a:rPr>
              <a:t>Power Platform Service Issue</a:t>
            </a:r>
            <a:r>
              <a:rPr lang="en-US" sz="1800" dirty="0">
                <a:cs typeface="Arial"/>
              </a:rPr>
              <a:t>"</a:t>
            </a:r>
            <a:br>
              <a:rPr lang="en-US" sz="1800" dirty="0">
                <a:cs typeface="Arial"/>
              </a:rPr>
            </a:br>
            <a:r>
              <a:rPr lang="en-US" sz="1800" dirty="0">
                <a:ea typeface="+mn-lt"/>
                <a:cs typeface="+mn-lt"/>
                <a:hlinkClick r:id="rId2"/>
              </a:rPr>
              <a:t>Power Platform Service Issue - Employee Center</a:t>
            </a:r>
            <a:br>
              <a:rPr lang="en-US" sz="1800" dirty="0">
                <a:cs typeface="Arial"/>
              </a:rPr>
            </a:br>
            <a:r>
              <a:rPr lang="en-US" sz="1800" dirty="0">
                <a:cs typeface="Arial"/>
              </a:rPr>
              <a:t>Any code related errors and network speed issues are not covered under this option. For those, please open a general IT request from </a:t>
            </a:r>
            <a:r>
              <a:rPr lang="en-US" sz="1800" dirty="0" err="1">
                <a:cs typeface="Arial"/>
              </a:rPr>
              <a:t>IRWorks</a:t>
            </a:r>
            <a:r>
              <a:rPr lang="en-US" sz="1800" dirty="0">
                <a:cs typeface="Arial"/>
              </a:rPr>
              <a:t> for network latency.</a:t>
            </a:r>
            <a:br>
              <a:rPr lang="en-US" dirty="0">
                <a:cs typeface="Arial"/>
              </a:rPr>
            </a:br>
            <a:br>
              <a:rPr lang="en-US" dirty="0">
                <a:cs typeface="Arial"/>
              </a:rPr>
            </a:br>
            <a:r>
              <a:rPr lang="en-US" sz="1400" dirty="0">
                <a:cs typeface="Arial"/>
              </a:rPr>
              <a:t>For example: Open this request for updating DB service account credentials, new premium connector request, app not opening, M365 issues with </a:t>
            </a:r>
            <a:r>
              <a:rPr lang="en-US" sz="1400" dirty="0" err="1">
                <a:cs typeface="Arial"/>
              </a:rPr>
              <a:t>PowerPlatform</a:t>
            </a:r>
            <a:r>
              <a:rPr lang="en-US" sz="1400" dirty="0">
                <a:cs typeface="Arial"/>
              </a:rPr>
              <a:t> availability, etc.</a:t>
            </a:r>
          </a:p>
        </p:txBody>
      </p:sp>
      <p:pic>
        <p:nvPicPr>
          <p:cNvPr id="11" name="Picture 10">
            <a:extLst>
              <a:ext uri="{FF2B5EF4-FFF2-40B4-BE49-F238E27FC236}">
                <a16:creationId xmlns:a16="http://schemas.microsoft.com/office/drawing/2014/main" id="{A80A18BB-880B-BCEF-C4F8-05A2C289B2C2}"/>
              </a:ext>
            </a:extLst>
          </p:cNvPr>
          <p:cNvPicPr>
            <a:picLocks noChangeAspect="1"/>
          </p:cNvPicPr>
          <p:nvPr/>
        </p:nvPicPr>
        <p:blipFill>
          <a:blip r:embed="rId3"/>
          <a:stretch>
            <a:fillRect/>
          </a:stretch>
        </p:blipFill>
        <p:spPr>
          <a:xfrm>
            <a:off x="2741158" y="3761695"/>
            <a:ext cx="3661682" cy="2508476"/>
          </a:xfrm>
          <a:prstGeom prst="rect">
            <a:avLst/>
          </a:prstGeom>
        </p:spPr>
      </p:pic>
    </p:spTree>
    <p:extLst>
      <p:ext uri="{BB962C8B-B14F-4D97-AF65-F5344CB8AC3E}">
        <p14:creationId xmlns:p14="http://schemas.microsoft.com/office/powerpoint/2010/main" val="480603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FFC1-A0F7-71B0-76F2-0B3C9FF51C08}"/>
              </a:ext>
            </a:extLst>
          </p:cNvPr>
          <p:cNvSpPr>
            <a:spLocks noGrp="1"/>
          </p:cNvSpPr>
          <p:nvPr>
            <p:ph type="title"/>
          </p:nvPr>
        </p:nvSpPr>
        <p:spPr/>
        <p:txBody>
          <a:bodyPr/>
          <a:lstStyle/>
          <a:p>
            <a:r>
              <a:rPr lang="en-US" sz="2000" dirty="0">
                <a:solidFill>
                  <a:srgbClr val="181A1F"/>
                </a:solidFill>
                <a:latin typeface="Lato"/>
                <a:ea typeface="Lato"/>
                <a:cs typeface="Lato"/>
              </a:rPr>
              <a:t>M365 Power Platform Services</a:t>
            </a:r>
            <a:endParaRPr lang="en-US" sz="2000" b="0" dirty="0">
              <a:solidFill>
                <a:srgbClr val="000000"/>
              </a:solidFill>
              <a:latin typeface="Lato"/>
              <a:ea typeface="Lato"/>
              <a:cs typeface="Lato"/>
            </a:endParaRPr>
          </a:p>
        </p:txBody>
      </p:sp>
      <p:sp>
        <p:nvSpPr>
          <p:cNvPr id="3" name="Content Placeholder 2">
            <a:extLst>
              <a:ext uri="{FF2B5EF4-FFF2-40B4-BE49-F238E27FC236}">
                <a16:creationId xmlns:a16="http://schemas.microsoft.com/office/drawing/2014/main" id="{946C856A-8FD1-726D-B1C0-AB03C8BDCCC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F8C01CA-38FE-2D9C-CE05-E723DB8CCC8C}"/>
              </a:ext>
            </a:extLst>
          </p:cNvPr>
          <p:cNvSpPr>
            <a:spLocks noGrp="1"/>
          </p:cNvSpPr>
          <p:nvPr>
            <p:ph type="sldNum" sz="quarter" idx="12"/>
          </p:nvPr>
        </p:nvSpPr>
        <p:spPr/>
        <p:txBody>
          <a:bodyPr/>
          <a:lstStyle/>
          <a:p>
            <a:fld id="{781057C3-FDA3-B146-AA6C-F3C04E67C803}" type="slidenum">
              <a:rPr lang="en-US" smtClean="0"/>
              <a:t>4</a:t>
            </a:fld>
            <a:endParaRPr lang="en-US"/>
          </a:p>
        </p:txBody>
      </p:sp>
      <p:sp>
        <p:nvSpPr>
          <p:cNvPr id="5" name="Footer Placeholder 4">
            <a:extLst>
              <a:ext uri="{FF2B5EF4-FFF2-40B4-BE49-F238E27FC236}">
                <a16:creationId xmlns:a16="http://schemas.microsoft.com/office/drawing/2014/main" id="{3D48881F-545C-C74D-3840-F17BF6E5318D}"/>
              </a:ext>
            </a:extLst>
          </p:cNvPr>
          <p:cNvSpPr>
            <a:spLocks noGrp="1"/>
          </p:cNvSpPr>
          <p:nvPr>
            <p:ph type="ftr" sz="quarter" idx="11"/>
          </p:nvPr>
        </p:nvSpPr>
        <p:spPr/>
        <p:txBody>
          <a:bodyPr/>
          <a:lstStyle/>
          <a:p>
            <a:r>
              <a:rPr lang="en-US"/>
              <a:t>Presentation Title | Office/BOD</a:t>
            </a:r>
          </a:p>
        </p:txBody>
      </p:sp>
      <p:sp>
        <p:nvSpPr>
          <p:cNvPr id="6" name="Date Placeholder 5">
            <a:extLst>
              <a:ext uri="{FF2B5EF4-FFF2-40B4-BE49-F238E27FC236}">
                <a16:creationId xmlns:a16="http://schemas.microsoft.com/office/drawing/2014/main" id="{71B84CDF-C0E8-230E-6348-EA6C0F486245}"/>
              </a:ext>
            </a:extLst>
          </p:cNvPr>
          <p:cNvSpPr>
            <a:spLocks noGrp="1"/>
          </p:cNvSpPr>
          <p:nvPr>
            <p:ph type="dt" sz="half" idx="10"/>
          </p:nvPr>
        </p:nvSpPr>
        <p:spPr/>
        <p:txBody>
          <a:bodyPr/>
          <a:lstStyle/>
          <a:p>
            <a:r>
              <a:rPr lang="en-US"/>
              <a:t>Date</a:t>
            </a:r>
          </a:p>
        </p:txBody>
      </p:sp>
    </p:spTree>
    <p:extLst>
      <p:ext uri="{BB962C8B-B14F-4D97-AF65-F5344CB8AC3E}">
        <p14:creationId xmlns:p14="http://schemas.microsoft.com/office/powerpoint/2010/main" val="1188659022"/>
      </p:ext>
    </p:extLst>
  </p:cSld>
  <p:clrMapOvr>
    <a:masterClrMapping/>
  </p:clrMapOvr>
</p:sld>
</file>

<file path=ppt/theme/theme1.xml><?xml version="1.0" encoding="utf-8"?>
<a:theme xmlns:a="http://schemas.openxmlformats.org/drawingml/2006/main" name="DS17-003_PPT Temp_Classic_032519Final">
  <a:themeElements>
    <a:clrScheme name="Patriotic">
      <a:dk1>
        <a:srgbClr val="000000"/>
      </a:dk1>
      <a:lt1>
        <a:srgbClr val="FFFFFF"/>
      </a:lt1>
      <a:dk2>
        <a:srgbClr val="093061"/>
      </a:dk2>
      <a:lt2>
        <a:srgbClr val="B21941"/>
      </a:lt2>
      <a:accent1>
        <a:srgbClr val="00589C"/>
      </a:accent1>
      <a:accent2>
        <a:srgbClr val="009BDE"/>
      </a:accent2>
      <a:accent3>
        <a:srgbClr val="B21941"/>
      </a:accent3>
      <a:accent4>
        <a:srgbClr val="004987"/>
      </a:accent4>
      <a:accent5>
        <a:srgbClr val="E7EBE9"/>
      </a:accent5>
      <a:accent6>
        <a:srgbClr val="61913D"/>
      </a:accent6>
      <a:hlink>
        <a:srgbClr val="009BDE"/>
      </a:hlink>
      <a:folHlink>
        <a:srgbClr val="00589C"/>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4" id="{0CF51C04-7F2A-D349-97FE-CB9F86AEACC4}" vid="{079DB77E-891E-CD48-A711-C8CB4C8C99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35a7446d-474f-4400-97e2-85a559b17726" xsi:nil="true"/>
    <lcf76f155ced4ddcb4097134ff3c332f xmlns="21ee3894-f8fe-4d1a-8cdb-fc1a10b46d51">
      <Terms xmlns="http://schemas.microsoft.com/office/infopath/2007/PartnerControls"/>
    </lcf76f155ced4ddcb4097134ff3c332f>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13C35BB35DADA44AFC51502AB1F5C53" ma:contentTypeVersion="16" ma:contentTypeDescription="Create a new document." ma:contentTypeScope="" ma:versionID="c8ad109182a6fd2216c97210f78df8e9">
  <xsd:schema xmlns:xsd="http://www.w3.org/2001/XMLSchema" xmlns:xs="http://www.w3.org/2001/XMLSchema" xmlns:p="http://schemas.microsoft.com/office/2006/metadata/properties" xmlns:ns1="http://schemas.microsoft.com/sharepoint/v3" xmlns:ns2="21ee3894-f8fe-4d1a-8cdb-fc1a10b46d51" xmlns:ns3="35a7446d-474f-4400-97e2-85a559b17726" targetNamespace="http://schemas.microsoft.com/office/2006/metadata/properties" ma:root="true" ma:fieldsID="3bba3a29881a65016b7bdcac95870848" ns1:_="" ns2:_="" ns3:_="">
    <xsd:import namespace="http://schemas.microsoft.com/sharepoint/v3"/>
    <xsd:import namespace="21ee3894-f8fe-4d1a-8cdb-fc1a10b46d51"/>
    <xsd:import namespace="35a7446d-474f-4400-97e2-85a559b1772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ObjectDetectorVersion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ee3894-f8fe-4d1a-8cdb-fc1a10b46d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8893229-fc1a-4591-9812-6a184d4b58bc"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5a7446d-474f-4400-97e2-85a559b1772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113fec8-fba6-41b4-ba59-1730be2143f1}" ma:internalName="TaxCatchAll" ma:showField="CatchAllData" ma:web="35a7446d-474f-4400-97e2-85a559b17726">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886E05-BA79-489F-8818-9D00487E55E2}">
  <ds:schemaRefs>
    <ds:schemaRef ds:uri="http://schemas.microsoft.com/office/2006/metadata/properties"/>
    <ds:schemaRef ds:uri="http://schemas.microsoft.com/office/infopath/2007/PartnerControls"/>
    <ds:schemaRef ds:uri="http://schemas.microsoft.com/sharepoint/v3"/>
    <ds:schemaRef ds:uri="35a7446d-474f-4400-97e2-85a559b17726"/>
    <ds:schemaRef ds:uri="21ee3894-f8fe-4d1a-8cdb-fc1a10b46d51"/>
  </ds:schemaRefs>
</ds:datastoreItem>
</file>

<file path=customXml/itemProps2.xml><?xml version="1.0" encoding="utf-8"?>
<ds:datastoreItem xmlns:ds="http://schemas.openxmlformats.org/officeDocument/2006/customXml" ds:itemID="{00B876C9-D30E-44FE-B183-F506F3DF21DD}">
  <ds:schemaRefs>
    <ds:schemaRef ds:uri="http://schemas.microsoft.com/sharepoint/v3/contenttype/forms"/>
  </ds:schemaRefs>
</ds:datastoreItem>
</file>

<file path=customXml/itemProps3.xml><?xml version="1.0" encoding="utf-8"?>
<ds:datastoreItem xmlns:ds="http://schemas.openxmlformats.org/officeDocument/2006/customXml" ds:itemID="{E247E10D-16C2-44B4-91ED-C0857B4D17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1ee3894-f8fe-4d1a-8cdb-fc1a10b46d51"/>
    <ds:schemaRef ds:uri="35a7446d-474f-4400-97e2-85a559b177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pp10</Template>
  <TotalTime>70</TotalTime>
  <Words>194</Words>
  <Application>Microsoft Office PowerPoint</Application>
  <PresentationFormat>On-screen Show (4:3)</PresentationFormat>
  <Paragraphs>20</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DS17-003_PPT Temp_Classic_032519Final</vt:lpstr>
      <vt:lpstr>M365 Power Platform Services </vt:lpstr>
      <vt:lpstr>PowerPoint Presentation</vt:lpstr>
      <vt:lpstr>M365 Power Platform Services</vt:lpstr>
      <vt:lpstr>M365 Power Platform Services</vt:lpstr>
    </vt:vector>
  </TitlesOfParts>
  <Company>Internal Revenue Service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IRS Presentation Title Up to Two Lines</dc:title>
  <dc:creator>Weeks Benjamin C</dc:creator>
  <cp:keywords>PPT, PowerPoint, Standard, Classic, Blue</cp:keywords>
  <cp:lastModifiedBy>Weeks Benjamin C</cp:lastModifiedBy>
  <cp:revision>82</cp:revision>
  <cp:lastPrinted>2020-03-11T16:45:21Z</cp:lastPrinted>
  <dcterms:created xsi:type="dcterms:W3CDTF">2025-01-27T19:59:07Z</dcterms:created>
  <dcterms:modified xsi:type="dcterms:W3CDTF">2025-02-05T14:06:08Z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0x010100013C35BB35DADA44AFC51502AB1F5C53</vt:lpwstr>
  </property>
  <property fmtid="{D5CDD505-2E9C-101B-9397-08002B2CF9AE}" pid="3" name="MediaServiceImageTags">
    <vt:lpwstr/>
  </property>
</Properties>
</file>