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C8DF0E0-5FEF-44B4-9DB0-22A65F61C871}">
          <p14:sldIdLst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CC0099"/>
    <a:srgbClr val="CC6600"/>
    <a:srgbClr val="FFCCFF"/>
    <a:srgbClr val="FF66FF"/>
    <a:srgbClr val="FFCC99"/>
    <a:srgbClr val="FF3399"/>
    <a:srgbClr val="FF0066"/>
    <a:srgbClr val="FF66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2945" autoAdjust="0"/>
  </p:normalViewPr>
  <p:slideViewPr>
    <p:cSldViewPr>
      <p:cViewPr>
        <p:scale>
          <a:sx n="70" d="100"/>
          <a:sy n="70" d="100"/>
        </p:scale>
        <p:origin x="-140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633B8-EA23-487F-BF42-9E81311F6AD7}" type="datetimeFigureOut">
              <a:rPr lang="zh-CN" altLang="en-US" smtClean="0"/>
              <a:pPr/>
              <a:t>2014-1-15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5F46C-03FE-41F7-8B59-EF14554976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7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搜索中加入会员活动信息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是否可以按照点击搜索排序？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5F46C-03FE-41F7-8B59-EF145549763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1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长期</a:t>
            </a:r>
            <a:r>
              <a:rPr lang="en-US" altLang="zh-CN" dirty="0" smtClean="0"/>
              <a:t>by</a:t>
            </a:r>
            <a:r>
              <a:rPr lang="en-US" altLang="zh-CN" baseline="0" dirty="0" smtClean="0"/>
              <a:t> KA</a:t>
            </a:r>
            <a:r>
              <a:rPr lang="zh-CN" altLang="en-US" baseline="0" dirty="0" smtClean="0"/>
              <a:t>增加最新活动？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589E7-4D9B-412E-B42B-3996ABE40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40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5F46C-03FE-41F7-8B59-EF145549763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91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5F46C-03FE-41F7-8B59-EF145549763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73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006A6-76B3-429F-824E-0F729F1117CC}" type="datetimeFigureOut">
              <a:rPr lang="en-US"/>
              <a:pPr>
                <a:defRPr/>
              </a:pPr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EDD31-B4E4-41AD-8BB8-E4D667088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6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25D4A-6AD9-4CF5-9DFA-4AB4ED8A852F}" type="datetimeFigureOut">
              <a:rPr lang="en-US"/>
              <a:pPr>
                <a:defRPr/>
              </a:pPr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68DEC-C321-4EB9-AAED-ACA2D772F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BD66E-B987-441B-BE00-71F9C919B08D}" type="datetimeFigureOut">
              <a:rPr lang="en-US"/>
              <a:pPr>
                <a:defRPr/>
              </a:pPr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4C33C-4048-4709-90B3-AEC9F21A4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7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6BFF8-F7AE-49F9-81BA-DBA1347D04BC}" type="datetimeFigureOut">
              <a:rPr lang="en-US"/>
              <a:pPr>
                <a:defRPr/>
              </a:pPr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AA6BD-400B-4BC4-800E-11F4C99A1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8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E1F24-9C50-47C8-A2C1-059BB6619417}" type="datetimeFigureOut">
              <a:rPr lang="en-US"/>
              <a:pPr>
                <a:defRPr/>
              </a:pPr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8824A-5295-4322-BE15-5F5B1347C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1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2A20C-09D9-45A0-8B64-167BBEA3ACD5}" type="datetimeFigureOut">
              <a:rPr lang="en-US"/>
              <a:pPr>
                <a:defRPr/>
              </a:pPr>
              <a:t>1/15/2014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7BDF5-6821-4A70-AEA0-79B43650C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9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A37C2-97FE-4E39-BE76-BDB13BB14E0F}" type="datetimeFigureOut">
              <a:rPr lang="en-US"/>
              <a:pPr>
                <a:defRPr/>
              </a:pPr>
              <a:t>1/15/2014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2571B-5CDA-4B13-9CD8-06199C497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6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AE7D4-D1DF-4E2C-873C-B55EDE9929EE}" type="datetimeFigureOut">
              <a:rPr lang="en-US"/>
              <a:pPr>
                <a:defRPr/>
              </a:pPr>
              <a:t>1/15/2014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58FA3-E67F-4235-8143-E9EFD6250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0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70E97-E9C5-41A8-AF24-3A252E7A9A95}" type="datetimeFigureOut">
              <a:rPr lang="en-US"/>
              <a:pPr>
                <a:defRPr/>
              </a:pPr>
              <a:t>1/15/2014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276E6-C875-4CB7-85DF-DDC8BC3A72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7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BE997-0891-4557-BD1E-D602A07C8198}" type="datetimeFigureOut">
              <a:rPr lang="en-US"/>
              <a:pPr>
                <a:defRPr/>
              </a:pPr>
              <a:t>1/15/2014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4DF59-7BA5-4E73-82F2-DC487A45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0D667-4038-4530-AA0D-067A172B07C1}" type="datetimeFigureOut">
              <a:rPr lang="en-US"/>
              <a:pPr>
                <a:defRPr/>
              </a:pPr>
              <a:t>1/15/2014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2B04E-911E-4158-97F6-7B25E5BF4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9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BC0E3297-772D-4B8F-85DA-676AFC090426}" type="datetimeFigureOut">
              <a:rPr lang="en-US"/>
              <a:pPr>
                <a:defRPr/>
              </a:pPr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BC5755AC-FE27-43E9-8CF2-7DF3F5E39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28600" y="762000"/>
            <a:ext cx="8763000" cy="0"/>
          </a:xfrm>
          <a:prstGeom prst="line">
            <a:avLst/>
          </a:prstGeom>
          <a:noFill/>
          <a:ln w="38100">
            <a:solidFill>
              <a:srgbClr val="8E7D5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4344" name="Picture 8" descr="log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15200" y="152400"/>
            <a:ext cx="1533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401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6943" y="2660719"/>
            <a:ext cx="3049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商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FAQ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搜索器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33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29581"/>
            <a:ext cx="2702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要求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340767"/>
            <a:ext cx="88582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形式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：软件（单机版）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支持联机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在线更新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以图片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文字形式为主，后期可支持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lash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视频等多种文件格式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 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用途：电商客服工作工具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培训资料数据库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功能：搜索答题：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a.2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个以内关键字搜索跳出相关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QA</a:t>
            </a:r>
          </a:p>
          <a:p>
            <a:pPr>
              <a:spcBef>
                <a:spcPts val="6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                            b.QA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显示按照指定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排序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资料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学习：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可以进入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模块进行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资料查阅及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学习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公告提示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单机测试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更新频次：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96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5720" y="129581"/>
            <a:ext cx="2702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模块目录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6968" y="980728"/>
            <a:ext cx="54292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品牌介绍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专业知识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护肤知识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                    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彩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妆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技巧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               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男士护肤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                     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护发知识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                      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染发知识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                    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产品信息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系列产品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                     -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套包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组合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                      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明星产品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销售技巧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线上销售流程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                      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连带及推荐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学习自测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5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29581"/>
            <a:ext cx="2702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图示举例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t="5768" r="19967" b="3358"/>
          <a:stretch/>
        </p:blipFill>
        <p:spPr bwMode="auto">
          <a:xfrm>
            <a:off x="755576" y="908720"/>
            <a:ext cx="7920880" cy="584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6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29581"/>
            <a:ext cx="2702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进度计划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95582"/>
              </p:ext>
            </p:extLst>
          </p:nvPr>
        </p:nvGraphicFramePr>
        <p:xfrm>
          <a:off x="1187624" y="2276872"/>
          <a:ext cx="6984777" cy="2448272"/>
        </p:xfrm>
        <a:graphic>
          <a:graphicData uri="http://schemas.openxmlformats.org/drawingml/2006/table">
            <a:tbl>
              <a:tblPr/>
              <a:tblGrid>
                <a:gridCol w="1513252"/>
                <a:gridCol w="1660374"/>
                <a:gridCol w="2297899"/>
                <a:gridCol w="1513252"/>
              </a:tblGrid>
              <a:tr h="46981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日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日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日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28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日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4698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Brief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9020"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Demo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提案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供应商选定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报价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813"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初稿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81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完稿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7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50802</TotalTime>
  <Words>216</Words>
  <Application>Microsoft Office PowerPoint</Application>
  <PresentationFormat>全屏显示(4:3)</PresentationFormat>
  <Paragraphs>56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品类洞察</dc:title>
  <dc:creator>Administrator</dc:creator>
  <cp:lastModifiedBy>LI Lilian (LRL)</cp:lastModifiedBy>
  <cp:revision>350</cp:revision>
  <dcterms:created xsi:type="dcterms:W3CDTF">2012-07-11T07:22:31Z</dcterms:created>
  <dcterms:modified xsi:type="dcterms:W3CDTF">2014-01-15T08:36:58Z</dcterms:modified>
</cp:coreProperties>
</file>