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06" y="4410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53081" y="49272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Fetch</a:t>
            </a:r>
          </a:p>
        </p:txBody>
      </p:sp>
      <p:cxnSp>
        <p:nvCxnSpPr>
          <p:cNvPr id="10" name="Straight Arrow Connector 9"/>
          <p:cNvCxnSpPr>
            <a:stCxn id="4" idx="2"/>
            <a:endCxn id="57" idx="0"/>
          </p:cNvCxnSpPr>
          <p:nvPr/>
        </p:nvCxnSpPr>
        <p:spPr>
          <a:xfrm>
            <a:off x="845711" y="654078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97267" y="503893"/>
            <a:ext cx="726066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Enqueue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49687" y="652774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86267" y="18217"/>
            <a:ext cx="0" cy="1295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226119" y="243744"/>
            <a:ext cx="66714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FIFO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46108" y="854767"/>
            <a:ext cx="18749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64647" y="654086"/>
            <a:ext cx="856399" cy="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4095" y="870071"/>
            <a:ext cx="93923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 Code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80685" y="1016922"/>
            <a:ext cx="124264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Values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3927161" y="1186789"/>
            <a:ext cx="328082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728180" y="492736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Decode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20810" y="654069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6200000">
            <a:off x="1203279" y="50456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798213" y="653423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16200000">
            <a:off x="1678378" y="504559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71009" y="652782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6200000">
            <a:off x="2153478" y="50456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02087" y="491424"/>
            <a:ext cx="862560" cy="32269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Type Filter</a:t>
            </a: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89" y="164543"/>
            <a:ext cx="1589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528" y="164541"/>
            <a:ext cx="1715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 return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520" y="16454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52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703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6045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54" y="429750"/>
            <a:ext cx="5177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88" y="621775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88" y="1351470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527" y="775395"/>
            <a:ext cx="36201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22527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61519" y="173532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688" y="160915"/>
            <a:ext cx="5171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220</Words>
  <Application>Microsoft Office PowerPoint</Application>
  <PresentationFormat>Custom</PresentationFormat>
  <Paragraphs>63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16</cp:revision>
  <cp:lastPrinted>2015-01-18T16:59:18Z</cp:lastPrinted>
  <dcterms:created xsi:type="dcterms:W3CDTF">2015-01-15T16:05:29Z</dcterms:created>
  <dcterms:modified xsi:type="dcterms:W3CDTF">2015-01-18T17:04:09Z</dcterms:modified>
</cp:coreProperties>
</file>