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  <a:srgbClr val="FFFFCC"/>
    <a:srgbClr val="E31A1C"/>
    <a:srgbClr val="FB9A99"/>
    <a:srgbClr val="33A02C"/>
    <a:srgbClr val="B2DF80"/>
    <a:srgbClr val="1F78B4"/>
    <a:srgbClr val="FFFF99"/>
    <a:srgbClr val="CAB2D6"/>
    <a:srgbClr val="FDB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304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04" tIns="27101" rIns="54204" bIns="27101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04" tIns="27101" rIns="54204" bIns="27101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04" tIns="27101" rIns="54204" bIns="27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3" y="3474967"/>
            <a:ext cx="2194322" cy="3291115"/>
          </a:xfrm>
          <a:prstGeom prst="rect">
            <a:avLst/>
          </a:prstGeom>
        </p:spPr>
        <p:txBody>
          <a:bodyPr vert="horz" lIns="54204" tIns="27101" rIns="54204" bIns="2710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04" tIns="27101" rIns="54204" bIns="27101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04" tIns="27101" rIns="54204" bIns="27101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5137" y="36236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66177" y="36236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2925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672" y="897754"/>
            <a:ext cx="80650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67225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3972" y="897754"/>
            <a:ext cx="80650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3972" y="46657"/>
            <a:ext cx="80650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72" y="46658"/>
            <a:ext cx="80650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2252" y="224496"/>
            <a:ext cx="65288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4647" y="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55998" y="413588"/>
            <a:ext cx="614480" cy="2644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697" y="413587"/>
            <a:ext cx="614480" cy="2644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232</cp:revision>
  <cp:lastPrinted>2015-01-04T20:48:14Z</cp:lastPrinted>
  <dcterms:created xsi:type="dcterms:W3CDTF">2006-08-16T00:00:00Z</dcterms:created>
  <dcterms:modified xsi:type="dcterms:W3CDTF">2015-01-18T17:09:11Z</dcterms:modified>
</cp:coreProperties>
</file>