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651125" cy="10058400"/>
  <p:notesSz cx="2192338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2220" y="1680"/>
      </p:cViewPr>
      <p:guideLst>
        <p:guide orient="horz" pos="3168"/>
        <p:guide pos="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835" y="3124624"/>
            <a:ext cx="2253456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669" y="5699760"/>
            <a:ext cx="1855788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532C-1FCB-40DB-A177-17AD6E59D507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6AB-B39F-4047-9A7B-F6DBA4A47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1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532C-1FCB-40DB-A177-17AD6E59D507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6AB-B39F-4047-9A7B-F6DBA4A47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1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7381" y="591397"/>
            <a:ext cx="173060" cy="12586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202" y="591397"/>
            <a:ext cx="474993" cy="12586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532C-1FCB-40DB-A177-17AD6E59D507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6AB-B39F-4047-9A7B-F6DBA4A47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7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532C-1FCB-40DB-A177-17AD6E59D507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6AB-B39F-4047-9A7B-F6DBA4A47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3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421" y="6463454"/>
            <a:ext cx="2253456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421" y="4263180"/>
            <a:ext cx="2253456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532C-1FCB-40DB-A177-17AD6E59D507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6AB-B39F-4047-9A7B-F6DBA4A47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0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02" y="3441277"/>
            <a:ext cx="324026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14" y="3441277"/>
            <a:ext cx="324026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532C-1FCB-40DB-A177-17AD6E59D507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6AB-B39F-4047-9A7B-F6DBA4A47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6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56" y="402802"/>
            <a:ext cx="2386013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556" y="2251499"/>
            <a:ext cx="1171374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556" y="3189817"/>
            <a:ext cx="1171374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6735" y="2251499"/>
            <a:ext cx="1171834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46735" y="3189817"/>
            <a:ext cx="1171834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532C-1FCB-40DB-A177-17AD6E59D507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6AB-B39F-4047-9A7B-F6DBA4A47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532C-1FCB-40DB-A177-17AD6E59D507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6AB-B39F-4047-9A7B-F6DBA4A47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532C-1FCB-40DB-A177-17AD6E59D507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6AB-B39F-4047-9A7B-F6DBA4A47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3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56" y="400473"/>
            <a:ext cx="872202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16" y="400474"/>
            <a:ext cx="1482053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556" y="2104814"/>
            <a:ext cx="872202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532C-1FCB-40DB-A177-17AD6E59D507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6AB-B39F-4047-9A7B-F6DBA4A47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6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639" y="7040880"/>
            <a:ext cx="1590675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9639" y="898737"/>
            <a:ext cx="1590675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9639" y="7872096"/>
            <a:ext cx="1590675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532C-1FCB-40DB-A177-17AD6E59D507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6AB-B39F-4047-9A7B-F6DBA4A47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9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556" y="402802"/>
            <a:ext cx="2386013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556" y="2346961"/>
            <a:ext cx="2386013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556" y="9322647"/>
            <a:ext cx="618596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8532C-1FCB-40DB-A177-17AD6E59D507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5801" y="9322647"/>
            <a:ext cx="839523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99973" y="9322647"/>
            <a:ext cx="618596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D66AB-B39F-4047-9A7B-F6DBA4A47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8362" y="228600"/>
            <a:ext cx="890025" cy="2966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5" name="Rectangle 4"/>
          <p:cNvSpPr/>
          <p:nvPr/>
        </p:nvSpPr>
        <p:spPr>
          <a:xfrm>
            <a:off x="290456" y="865210"/>
            <a:ext cx="890025" cy="2966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79028" y="865210"/>
            <a:ext cx="890025" cy="2966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8361" y="1469125"/>
            <a:ext cx="890026" cy="2966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735469" y="525275"/>
            <a:ext cx="577906" cy="3399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1313375" y="525275"/>
            <a:ext cx="610666" cy="3399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735469" y="1161885"/>
            <a:ext cx="577905" cy="307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 flipH="1">
            <a:off x="1313374" y="1161885"/>
            <a:ext cx="610667" cy="307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</p:cNvCxnSpPr>
          <p:nvPr/>
        </p:nvCxnSpPr>
        <p:spPr>
          <a:xfrm>
            <a:off x="1313374" y="1765800"/>
            <a:ext cx="1" cy="2025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" idx="0"/>
          </p:cNvCxnSpPr>
          <p:nvPr/>
        </p:nvCxnSpPr>
        <p:spPr>
          <a:xfrm>
            <a:off x="1313375" y="48140"/>
            <a:ext cx="0" cy="1804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18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8362" y="237362"/>
            <a:ext cx="890026" cy="296675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0.0</a:t>
            </a:r>
          </a:p>
        </p:txBody>
      </p:sp>
      <p:sp>
        <p:nvSpPr>
          <p:cNvPr id="5" name="Rectangle 4"/>
          <p:cNvSpPr/>
          <p:nvPr/>
        </p:nvSpPr>
        <p:spPr>
          <a:xfrm>
            <a:off x="200841" y="1355034"/>
            <a:ext cx="890026" cy="296675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1.0</a:t>
            </a:r>
          </a:p>
        </p:txBody>
      </p:sp>
      <p:sp>
        <p:nvSpPr>
          <p:cNvPr id="6" name="Rectangle 5"/>
          <p:cNvSpPr/>
          <p:nvPr/>
        </p:nvSpPr>
        <p:spPr>
          <a:xfrm>
            <a:off x="1535880" y="1355033"/>
            <a:ext cx="890026" cy="2966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2.0</a:t>
            </a:r>
          </a:p>
        </p:txBody>
      </p:sp>
      <p:sp>
        <p:nvSpPr>
          <p:cNvPr id="7" name="Rectangle 6"/>
          <p:cNvSpPr/>
          <p:nvPr/>
        </p:nvSpPr>
        <p:spPr>
          <a:xfrm>
            <a:off x="868362" y="2433742"/>
            <a:ext cx="890026" cy="296675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3.0</a:t>
            </a:r>
          </a:p>
        </p:txBody>
      </p:sp>
      <p:cxnSp>
        <p:nvCxnSpPr>
          <p:cNvPr id="8" name="Straight Arrow Connector 7"/>
          <p:cNvCxnSpPr>
            <a:stCxn id="13" idx="2"/>
            <a:endCxn id="5" idx="0"/>
          </p:cNvCxnSpPr>
          <p:nvPr/>
        </p:nvCxnSpPr>
        <p:spPr>
          <a:xfrm flipH="1">
            <a:off x="645854" y="1068437"/>
            <a:ext cx="667521" cy="286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3" idx="2"/>
            <a:endCxn id="6" idx="0"/>
          </p:cNvCxnSpPr>
          <p:nvPr/>
        </p:nvCxnSpPr>
        <p:spPr>
          <a:xfrm>
            <a:off x="1313375" y="1068437"/>
            <a:ext cx="667518" cy="2865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flipH="1">
            <a:off x="1313375" y="1651708"/>
            <a:ext cx="667518" cy="7820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</p:cNvCxnSpPr>
          <p:nvPr/>
        </p:nvCxnSpPr>
        <p:spPr>
          <a:xfrm flipH="1">
            <a:off x="1313373" y="2730417"/>
            <a:ext cx="2" cy="192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0"/>
          </p:cNvCxnSpPr>
          <p:nvPr/>
        </p:nvCxnSpPr>
        <p:spPr>
          <a:xfrm>
            <a:off x="1313375" y="39139"/>
            <a:ext cx="0" cy="198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68362" y="771762"/>
            <a:ext cx="890026" cy="2966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0.1</a:t>
            </a:r>
          </a:p>
        </p:txBody>
      </p:sp>
      <p:cxnSp>
        <p:nvCxnSpPr>
          <p:cNvPr id="14" name="Straight Arrow Connector 13"/>
          <p:cNvCxnSpPr>
            <a:stCxn id="4" idx="2"/>
            <a:endCxn id="13" idx="0"/>
          </p:cNvCxnSpPr>
          <p:nvPr/>
        </p:nvCxnSpPr>
        <p:spPr>
          <a:xfrm>
            <a:off x="1313375" y="534037"/>
            <a:ext cx="0" cy="2377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00841" y="1847102"/>
            <a:ext cx="890026" cy="2966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1.1</a:t>
            </a:r>
          </a:p>
        </p:txBody>
      </p:sp>
      <p:cxnSp>
        <p:nvCxnSpPr>
          <p:cNvPr id="16" name="Straight Arrow Connector 15"/>
          <p:cNvCxnSpPr>
            <a:stCxn id="5" idx="2"/>
            <a:endCxn id="15" idx="0"/>
          </p:cNvCxnSpPr>
          <p:nvPr/>
        </p:nvCxnSpPr>
        <p:spPr>
          <a:xfrm>
            <a:off x="645854" y="1651709"/>
            <a:ext cx="0" cy="1953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2"/>
            <a:endCxn id="7" idx="0"/>
          </p:cNvCxnSpPr>
          <p:nvPr/>
        </p:nvCxnSpPr>
        <p:spPr>
          <a:xfrm>
            <a:off x="645854" y="2143777"/>
            <a:ext cx="667521" cy="289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55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8360" y="457200"/>
            <a:ext cx="890026" cy="296675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312292" y="76200"/>
            <a:ext cx="2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312292" y="753875"/>
            <a:ext cx="2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313373" y="192531"/>
            <a:ext cx="405890" cy="1483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li_M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12292" y="870206"/>
            <a:ext cx="405890" cy="1483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lo_M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06562" y="537463"/>
            <a:ext cx="633976" cy="1483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s_M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8360" y="457198"/>
            <a:ext cx="890026" cy="2966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Delta </a:t>
            </a:r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l_M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312292" y="76198"/>
            <a:ext cx="2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12292" y="753873"/>
            <a:ext cx="2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313373" y="192529"/>
            <a:ext cx="405890" cy="1483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li_M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12292" y="870204"/>
            <a:ext cx="405890" cy="1483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lo_M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758386" y="679706"/>
            <a:ext cx="4815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56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623" y="744146"/>
            <a:ext cx="2598340" cy="28372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7081" y="325046"/>
            <a:ext cx="838993" cy="16134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max</a:t>
            </a:r>
          </a:p>
        </p:txBody>
      </p:sp>
      <p:cxnSp>
        <p:nvCxnSpPr>
          <p:cNvPr id="3" name="Straight Arrow Connector 2"/>
          <p:cNvCxnSpPr>
            <a:stCxn id="4" idx="2"/>
          </p:cNvCxnSpPr>
          <p:nvPr/>
        </p:nvCxnSpPr>
        <p:spPr>
          <a:xfrm>
            <a:off x="601662" y="171052"/>
            <a:ext cx="335360" cy="15399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11162" y="24201"/>
            <a:ext cx="381000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</a:t>
            </a:r>
            <a:r>
              <a:rPr lang="en-US" sz="8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2162" y="24201"/>
            <a:ext cx="381000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</a:t>
            </a:r>
            <a:r>
              <a:rPr lang="en-US" sz="8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2368" y="24201"/>
            <a:ext cx="381000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1552574" y="29750"/>
            <a:ext cx="458788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</a:t>
            </a:r>
            <a:r>
              <a:rPr lang="en-US" sz="800" baseline="-25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>
            <a:stCxn id="5" idx="2"/>
            <a:endCxn id="2" idx="0"/>
          </p:cNvCxnSpPr>
          <p:nvPr/>
        </p:nvCxnSpPr>
        <p:spPr>
          <a:xfrm>
            <a:off x="982662" y="171052"/>
            <a:ext cx="213916" cy="15399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2"/>
          </p:cNvCxnSpPr>
          <p:nvPr/>
        </p:nvCxnSpPr>
        <p:spPr>
          <a:xfrm flipH="1">
            <a:off x="1427162" y="176601"/>
            <a:ext cx="354806" cy="14844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2"/>
            <a:endCxn id="11" idx="0"/>
          </p:cNvCxnSpPr>
          <p:nvPr/>
        </p:nvCxnSpPr>
        <p:spPr>
          <a:xfrm>
            <a:off x="1196578" y="486395"/>
            <a:ext cx="0" cy="36705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081881" y="853451"/>
            <a:ext cx="229394" cy="23754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−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92163" y="972227"/>
            <a:ext cx="28971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6712" y="898801"/>
            <a:ext cx="425451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800" baseline="-25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M,min</a:t>
            </a:r>
            <a:endParaRPr lang="en-US" sz="8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91938" y="1088357"/>
            <a:ext cx="0" cy="21861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22325" y="2008175"/>
            <a:ext cx="229394" cy="23754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9821" y="1737267"/>
            <a:ext cx="609600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18955" y="2053523"/>
            <a:ext cx="473075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800" baseline="-25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M,max</a:t>
            </a:r>
            <a:endParaRPr lang="en-US" sz="8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77466" y="2126949"/>
            <a:ext cx="14485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401762" y="1737267"/>
            <a:ext cx="304800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</a:t>
            </a:r>
          </a:p>
        </p:txBody>
      </p:sp>
      <p:cxnSp>
        <p:nvCxnSpPr>
          <p:cNvPr id="22" name="Straight Arrow Connector 21"/>
          <p:cNvCxnSpPr>
            <a:stCxn id="15" idx="4"/>
          </p:cNvCxnSpPr>
          <p:nvPr/>
        </p:nvCxnSpPr>
        <p:spPr>
          <a:xfrm>
            <a:off x="937022" y="2245724"/>
            <a:ext cx="249514" cy="11647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186536" y="2227810"/>
            <a:ext cx="241023" cy="134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427162" y="1700602"/>
            <a:ext cx="0" cy="52720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63562" y="2505545"/>
            <a:ext cx="692149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</a:t>
            </a:r>
            <a:r>
              <a:rPr lang="en-US" sz="800" baseline="-25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+ </a:t>
            </a:r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∆</a:t>
            </a:r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800" baseline="-25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92030" y="2961147"/>
            <a:ext cx="1008856" cy="566741"/>
            <a:chOff x="692030" y="2709859"/>
            <a:chExt cx="1008856" cy="566741"/>
          </a:xfrm>
        </p:grpSpPr>
        <p:sp>
          <p:nvSpPr>
            <p:cNvPr id="27" name="Rectangle 26"/>
            <p:cNvSpPr/>
            <p:nvPr/>
          </p:nvSpPr>
          <p:spPr>
            <a:xfrm>
              <a:off x="692030" y="2709859"/>
              <a:ext cx="1008856" cy="566741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bound(0, </a:t>
              </a:r>
              <a:r>
                <a:rPr lang="en-US" sz="8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l_max</a:t>
              </a:r>
              <a:r>
                <a:rPr lang="en-US" sz="8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)</a:t>
              </a:r>
            </a:p>
            <a:p>
              <a:pPr algn="ctr"/>
              <a:endPara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777081" y="3200400"/>
              <a:ext cx="2468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1023937" y="2955129"/>
              <a:ext cx="225425" cy="24527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1249362" y="2955129"/>
              <a:ext cx="3230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1152923" y="3680286"/>
            <a:ext cx="337740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</a:t>
            </a:r>
            <a:r>
              <a:rPr lang="en-US" sz="800" baseline="-25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81968" y="2961147"/>
            <a:ext cx="762794" cy="56674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bound(0, ∞)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840703" y="3451688"/>
            <a:ext cx="3992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239962" y="3197684"/>
            <a:ext cx="228598" cy="2540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882" y="3680287"/>
            <a:ext cx="497880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800" baseline="-25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623" y="597839"/>
            <a:ext cx="612676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Node M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163762" y="3526290"/>
            <a:ext cx="0" cy="38259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205106" y="3527888"/>
            <a:ext cx="0" cy="38259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186536" y="2362200"/>
            <a:ext cx="0" cy="59894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934279" y="1676400"/>
            <a:ext cx="0" cy="3317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mond 24"/>
          <p:cNvSpPr/>
          <p:nvPr/>
        </p:nvSpPr>
        <p:spPr>
          <a:xfrm>
            <a:off x="483317" y="1306968"/>
            <a:ext cx="1417242" cy="467189"/>
          </a:xfrm>
          <a:prstGeom prst="diamond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forwarded instruction?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73162" y="532600"/>
            <a:ext cx="381000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</a:t>
            </a:r>
            <a:r>
              <a:rPr lang="en-US" sz="800" baseline="-25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2044453" y="2581798"/>
            <a:ext cx="229394" cy="23754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−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159150" y="2420057"/>
            <a:ext cx="0" cy="16174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159150" y="2819347"/>
            <a:ext cx="0" cy="14339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180703" y="2420057"/>
            <a:ext cx="978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616074" y="2627145"/>
            <a:ext cx="346784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800" baseline="-25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max</a:t>
            </a:r>
            <a:endParaRPr lang="en-US" sz="8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899214" y="2700572"/>
            <a:ext cx="14485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344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76099" y="121006"/>
            <a:ext cx="2040063" cy="564794"/>
          </a:xfrm>
          <a:prstGeom prst="roundRect">
            <a:avLst>
              <a:gd name="adj" fmla="val 4386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162" y="76200"/>
            <a:ext cx="2549274" cy="1600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16062" y="327203"/>
            <a:ext cx="800100" cy="152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Basic Block 0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6099" y="762000"/>
            <a:ext cx="2040063" cy="647700"/>
          </a:xfrm>
          <a:prstGeom prst="roundRect">
            <a:avLst>
              <a:gd name="adj" fmla="val 4386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16062" y="1009650"/>
            <a:ext cx="800100" cy="152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Basic Block 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76099" y="1485900"/>
            <a:ext cx="2040063" cy="533400"/>
          </a:xfrm>
          <a:prstGeom prst="roundRect">
            <a:avLst>
              <a:gd name="adj" fmla="val 4386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16062" y="1676400"/>
            <a:ext cx="800100" cy="152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Basic Block 2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76099" y="2081480"/>
            <a:ext cx="2040063" cy="585520"/>
          </a:xfrm>
          <a:prstGeom prst="roundRect">
            <a:avLst>
              <a:gd name="adj" fmla="val 4386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16062" y="2298040"/>
            <a:ext cx="800100" cy="152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Basic Block 3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82562" y="76200"/>
            <a:ext cx="2209800" cy="2667000"/>
          </a:xfrm>
          <a:prstGeom prst="roundRect">
            <a:avLst>
              <a:gd name="adj" fmla="val 438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L0: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r1,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addr</a:t>
            </a:r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r2, [r1, #0]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cmp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r2, r3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beq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L2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L1: add r2, r2, r2</a:t>
            </a:r>
          </a:p>
          <a:p>
            <a:r>
              <a:rPr lang="en-US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sub r2, r2, r3</a:t>
            </a:r>
          </a:p>
          <a:p>
            <a:r>
              <a:rPr lang="en-US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add r2, r2, #1</a:t>
            </a:r>
          </a:p>
          <a:p>
            <a:r>
              <a:rPr lang="en-US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add r3, r3, #1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jmp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L3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L2: add r2, r2, r2</a:t>
            </a:r>
          </a:p>
          <a:p>
            <a:r>
              <a:rPr lang="en-US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add r2, r2, #1</a:t>
            </a:r>
          </a:p>
          <a:p>
            <a:r>
              <a:rPr lang="en-US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r2, [r2, #0]</a:t>
            </a:r>
          </a:p>
          <a:p>
            <a:r>
              <a:rPr lang="en-US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r3, r2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L3: add r1,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addr</a:t>
            </a:r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add r1, r1, r2</a:t>
            </a:r>
          </a:p>
          <a:p>
            <a:r>
              <a:rPr lang="en-US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add r1, r1, r3</a:t>
            </a:r>
          </a:p>
          <a:p>
            <a:r>
              <a:rPr lang="en-US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r3, [r1, #0]</a:t>
            </a:r>
          </a:p>
        </p:txBody>
      </p:sp>
    </p:spTree>
    <p:extLst>
      <p:ext uri="{BB962C8B-B14F-4D97-AF65-F5344CB8AC3E}">
        <p14:creationId xmlns:p14="http://schemas.microsoft.com/office/powerpoint/2010/main" val="1292086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1620" y="240995"/>
            <a:ext cx="890026" cy="296675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0.0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c0.0_min = 2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19138" y="1358667"/>
            <a:ext cx="890026" cy="296675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2.0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c2.0_min = 3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562" y="1358667"/>
            <a:ext cx="890026" cy="2966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1.0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c1.0_min = 5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1620" y="2437375"/>
            <a:ext cx="890026" cy="296675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3.0</a:t>
            </a:r>
          </a:p>
          <a:p>
            <a:pPr algn="ctr"/>
            <a:r>
              <a:rPr lang="en-US"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c3.0_min </a:t>
            </a:r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 4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>
            <a:stCxn id="11" idx="2"/>
            <a:endCxn id="3" idx="0"/>
          </p:cNvCxnSpPr>
          <p:nvPr/>
        </p:nvCxnSpPr>
        <p:spPr>
          <a:xfrm>
            <a:off x="1296633" y="1072070"/>
            <a:ext cx="667518" cy="286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1" idx="2"/>
            <a:endCxn id="4" idx="0"/>
          </p:cNvCxnSpPr>
          <p:nvPr/>
        </p:nvCxnSpPr>
        <p:spPr>
          <a:xfrm flipH="1">
            <a:off x="627575" y="1072070"/>
            <a:ext cx="669058" cy="286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627575" y="1655342"/>
            <a:ext cx="669058" cy="782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</p:cNvCxnSpPr>
          <p:nvPr/>
        </p:nvCxnSpPr>
        <p:spPr>
          <a:xfrm flipH="1">
            <a:off x="1296631" y="2734050"/>
            <a:ext cx="2" cy="192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" idx="0"/>
          </p:cNvCxnSpPr>
          <p:nvPr/>
        </p:nvCxnSpPr>
        <p:spPr>
          <a:xfrm>
            <a:off x="1296633" y="42772"/>
            <a:ext cx="0" cy="198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51620" y="775395"/>
            <a:ext cx="890026" cy="2966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0.1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c0.1_min = 2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/>
          <p:cNvCxnSpPr>
            <a:stCxn id="2" idx="2"/>
            <a:endCxn id="11" idx="0"/>
          </p:cNvCxnSpPr>
          <p:nvPr/>
        </p:nvCxnSpPr>
        <p:spPr>
          <a:xfrm>
            <a:off x="1296633" y="537670"/>
            <a:ext cx="0" cy="2377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519138" y="1850735"/>
            <a:ext cx="890026" cy="2966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.1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c2.1_min = 1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3" idx="2"/>
            <a:endCxn id="13" idx="0"/>
          </p:cNvCxnSpPr>
          <p:nvPr/>
        </p:nvCxnSpPr>
        <p:spPr>
          <a:xfrm>
            <a:off x="1964151" y="1655342"/>
            <a:ext cx="0" cy="1953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5" idx="0"/>
          </p:cNvCxnSpPr>
          <p:nvPr/>
        </p:nvCxnSpPr>
        <p:spPr>
          <a:xfrm flipH="1">
            <a:off x="1296633" y="2147410"/>
            <a:ext cx="667518" cy="289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99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6668" y="187755"/>
            <a:ext cx="890025" cy="2966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c0_max = </a:t>
            </a:r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8762" y="824365"/>
            <a:ext cx="890025" cy="2966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c1_max = </a:t>
            </a:r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7334" y="824365"/>
            <a:ext cx="890025" cy="2966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c2_max = </a:t>
            </a:r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6667" y="1428280"/>
            <a:ext cx="890026" cy="2966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c3_max = </a:t>
            </a:r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>
            <a:stCxn id="2" idx="2"/>
            <a:endCxn id="3" idx="0"/>
          </p:cNvCxnSpPr>
          <p:nvPr/>
        </p:nvCxnSpPr>
        <p:spPr>
          <a:xfrm flipH="1">
            <a:off x="703775" y="484430"/>
            <a:ext cx="577906" cy="3399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2"/>
            <a:endCxn id="4" idx="0"/>
          </p:cNvCxnSpPr>
          <p:nvPr/>
        </p:nvCxnSpPr>
        <p:spPr>
          <a:xfrm>
            <a:off x="1281681" y="484430"/>
            <a:ext cx="610666" cy="3399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2"/>
            <a:endCxn id="5" idx="0"/>
          </p:cNvCxnSpPr>
          <p:nvPr/>
        </p:nvCxnSpPr>
        <p:spPr>
          <a:xfrm>
            <a:off x="703775" y="1121040"/>
            <a:ext cx="577905" cy="307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1281680" y="1121040"/>
            <a:ext cx="610667" cy="307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</p:cNvCxnSpPr>
          <p:nvPr/>
        </p:nvCxnSpPr>
        <p:spPr>
          <a:xfrm>
            <a:off x="1281680" y="1724955"/>
            <a:ext cx="1" cy="2025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" idx="0"/>
          </p:cNvCxnSpPr>
          <p:nvPr/>
        </p:nvCxnSpPr>
        <p:spPr>
          <a:xfrm>
            <a:off x="1281681" y="7295"/>
            <a:ext cx="0" cy="1804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74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223</Words>
  <Application>Microsoft Office PowerPoint</Application>
  <PresentationFormat>Custom</PresentationFormat>
  <Paragraphs>85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Lo</dc:creator>
  <cp:lastModifiedBy>Daniel Lo</cp:lastModifiedBy>
  <cp:revision>53</cp:revision>
  <cp:lastPrinted>2015-02-21T21:41:59Z</cp:lastPrinted>
  <dcterms:created xsi:type="dcterms:W3CDTF">2015-01-21T20:49:16Z</dcterms:created>
  <dcterms:modified xsi:type="dcterms:W3CDTF">2015-02-21T21:45:06Z</dcterms:modified>
</cp:coreProperties>
</file>