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63" r:id="rId10"/>
    <p:sldId id="264" r:id="rId11"/>
    <p:sldId id="265" r:id="rId12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4" d="100"/>
          <a:sy n="184" d="100"/>
        </p:scale>
        <p:origin x="-396" y="-28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6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0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9175" y="164543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7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870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370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8474" y="164543"/>
            <a:ext cx="201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010" y="46815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11" y="929015"/>
            <a:ext cx="5239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10" y="162030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10" y="108141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8473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79175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013" y="160914"/>
            <a:ext cx="5239082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3" idx="3"/>
            <a:endCxn id="11" idx="1"/>
          </p:cNvCxnSpPr>
          <p:nvPr/>
        </p:nvCxnSpPr>
        <p:spPr>
          <a:xfrm>
            <a:off x="3279209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49514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3" idx="2"/>
            <a:endCxn id="5" idx="0"/>
          </p:cNvCxnSpPr>
          <p:nvPr/>
        </p:nvCxnSpPr>
        <p:spPr>
          <a:xfrm>
            <a:off x="2914362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49514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6" name="Straight Arrow Connector 5"/>
          <p:cNvCxnSpPr>
            <a:stCxn id="12" idx="3"/>
            <a:endCxn id="13" idx="1"/>
          </p:cNvCxnSpPr>
          <p:nvPr/>
        </p:nvCxnSpPr>
        <p:spPr>
          <a:xfrm>
            <a:off x="1781414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  <a:endCxn id="8" idx="0"/>
          </p:cNvCxnSpPr>
          <p:nvPr/>
        </p:nvCxnSpPr>
        <p:spPr>
          <a:xfrm>
            <a:off x="1416567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5171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9" name="Straight Arrow Connector 8"/>
          <p:cNvCxnSpPr>
            <a:stCxn id="11" idx="2"/>
            <a:endCxn id="10" idx="0"/>
          </p:cNvCxnSpPr>
          <p:nvPr/>
        </p:nvCxnSpPr>
        <p:spPr>
          <a:xfrm>
            <a:off x="3797677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282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2829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1719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6349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 flipV="1">
            <a:off x="2395894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726279" y="656505"/>
            <a:ext cx="53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0011" y="1258926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9719" y="222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719" y="2336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5992" y="427252"/>
            <a:ext cx="1617681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0947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4719" y="625360"/>
            <a:ext cx="516229" cy="417431"/>
            <a:chOff x="1569499" y="3233315"/>
            <a:chExt cx="428024" cy="614235"/>
          </a:xfrm>
        </p:grpSpPr>
        <p:sp>
          <p:nvSpPr>
            <p:cNvPr id="9" name="Trapezoid 8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5122" y="235226"/>
            <a:ext cx="1683139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830" y="1060822"/>
            <a:ext cx="166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4771" y="560471"/>
            <a:ext cx="42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16" name="Group 15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18" name="Isosceles Triangle 1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42319" y="402809"/>
            <a:ext cx="516229" cy="417431"/>
            <a:chOff x="1569499" y="3233315"/>
            <a:chExt cx="428024" cy="614235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8762" y="45700"/>
            <a:ext cx="1694125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7119" y="406610"/>
            <a:ext cx="96227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4989" y="264561"/>
            <a:ext cx="1130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2883" y="126521"/>
            <a:ext cx="1080836" cy="266085"/>
            <a:chOff x="3649159" y="1650838"/>
            <a:chExt cx="1080836" cy="266085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9" name="Trapezoid 28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9159" y="1650838"/>
              <a:ext cx="757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452524" y="547953"/>
            <a:ext cx="47354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02472" y="192626"/>
            <a:ext cx="615895" cy="417431"/>
            <a:chOff x="1687650" y="697380"/>
            <a:chExt cx="551559" cy="585529"/>
          </a:xfrm>
        </p:grpSpPr>
        <p:grpSp>
          <p:nvGrpSpPr>
            <p:cNvPr id="35" name="Group 34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7" name="Trapezoid 36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8762" y="616261"/>
            <a:ext cx="169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9399" y="45701"/>
            <a:ext cx="790320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8844" y="1079956"/>
            <a:ext cx="8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0692" y="95689"/>
            <a:ext cx="642827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80694" y="453169"/>
            <a:ext cx="642825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02234" y="228487"/>
            <a:ext cx="4315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42425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10144" y="741913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0319" y="834075"/>
            <a:ext cx="0" cy="461325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5123" y="831035"/>
            <a:ext cx="168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40784" y="830745"/>
            <a:ext cx="0" cy="15166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4990" y="938757"/>
            <a:ext cx="741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54" name="Straight Arrow Connector 53"/>
          <p:cNvCxnSpPr>
            <a:stCxn id="21" idx="0"/>
          </p:cNvCxnSpPr>
          <p:nvPr/>
        </p:nvCxnSpPr>
        <p:spPr>
          <a:xfrm>
            <a:off x="2558547" y="611525"/>
            <a:ext cx="75085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10947" y="228600"/>
            <a:ext cx="72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6279" y="437184"/>
            <a:ext cx="709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99719" y="428810"/>
            <a:ext cx="43401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6001" y="425540"/>
            <a:ext cx="704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70848" y="830746"/>
            <a:ext cx="0" cy="34989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099720" y="1180643"/>
            <a:ext cx="870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64990" y="1137271"/>
            <a:ext cx="739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234" y="41403"/>
            <a:ext cx="529285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34" y="744750"/>
            <a:ext cx="529285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94519" y="274183"/>
            <a:ext cx="17424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9477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99719" y="982406"/>
            <a:ext cx="74180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4519" y="953202"/>
            <a:ext cx="34060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6572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720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6523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00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992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51719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119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18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7534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7992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51722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19" y="164543"/>
            <a:ext cx="1611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022" y="-23007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7496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1792" y="164543"/>
            <a:ext cx="24075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46919" y="5334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919" y="9144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919" y="17526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919" y="11430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1792" y="164541"/>
            <a:ext cx="0" cy="218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6919" y="164547"/>
            <a:ext cx="3962400" cy="218521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76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9871" y="47542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59982" y="28035"/>
            <a:ext cx="0" cy="122895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26011" y="834539"/>
            <a:ext cx="2646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4632" y="826035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541" y="29158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59982" y="505173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11419" y="634009"/>
            <a:ext cx="9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5241" y="518795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4905" y="47541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627" y="505173"/>
            <a:ext cx="190634" cy="198834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6261" y="575171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00945" y="296869"/>
            <a:ext cx="210531" cy="27272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62037" y="296659"/>
            <a:ext cx="0" cy="34293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41906" y="577633"/>
            <a:ext cx="422455" cy="440627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64361" y="639531"/>
            <a:ext cx="1016065" cy="378729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44838" y="1056464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9581" y="1056464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8989" y="1056463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56301" y="230832"/>
            <a:ext cx="478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3593" y="123110"/>
            <a:ext cx="279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2181" y="230832"/>
            <a:ext cx="321413" cy="1554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1/x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281" y="0"/>
            <a:ext cx="86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overhead percentage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33594" y="308562"/>
            <a:ext cx="2798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35081" y="308706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3475" y="230831"/>
            <a:ext cx="642827" cy="380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 Counter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0481" y="531442"/>
            <a:ext cx="139299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0481" y="308562"/>
            <a:ext cx="7917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281" y="349050"/>
            <a:ext cx="791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56302" y="421181"/>
            <a:ext cx="47877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34888" y="611532"/>
            <a:ext cx="0" cy="22860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5498" y="790863"/>
            <a:ext cx="478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50295" y="539305"/>
            <a:ext cx="0" cy="30082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4995" y="79086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onitoring execution cycles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65510" y="421181"/>
            <a:ext cx="83637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6319" y="22204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3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00925" y="5978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73847" y="5979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31354" y="17500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46769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04276" y="175329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19691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7198" y="175327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50120" y="17532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46768" y="35760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70530" y="256474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80750" y="47282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23243" y="357609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613" y="59788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820</Words>
  <Application>Microsoft Office PowerPoint</Application>
  <PresentationFormat>Custom</PresentationFormat>
  <Paragraphs>247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56</cp:revision>
  <cp:lastPrinted>2015-03-07T16:41:15Z</cp:lastPrinted>
  <dcterms:created xsi:type="dcterms:W3CDTF">2015-01-15T16:05:29Z</dcterms:created>
  <dcterms:modified xsi:type="dcterms:W3CDTF">2015-03-07T16:41:54Z</dcterms:modified>
</cp:coreProperties>
</file>