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FB9A99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36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64075" y="1185446"/>
            <a:ext cx="80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Estimated WCET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8652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853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5287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Real WCET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0571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1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BCET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9470" y="195842"/>
            <a:ext cx="0" cy="874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298" y="-1126"/>
            <a:ext cx="828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Actual 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498" y="1070633"/>
            <a:ext cx="433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5553" y="839800"/>
            <a:ext cx="8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Execution Time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6415" y="568784"/>
            <a:ext cx="13431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Dynamic Slack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1289469" y="757849"/>
            <a:ext cx="1997062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93035" y="526006"/>
            <a:ext cx="0" cy="659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599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5156" y="195842"/>
            <a:ext cx="134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Total Slack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1289467" y="362105"/>
            <a:ext cx="2789783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23526" y="15664"/>
            <a:ext cx="0" cy="1259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5664"/>
            <a:ext cx="0" cy="1267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354" y="1274802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Start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7828" y="1274804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WCET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7763" y="15663"/>
            <a:ext cx="0" cy="12591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923524" y="165967"/>
            <a:ext cx="940924" cy="153620"/>
          </a:xfrm>
          <a:prstGeom prst="rightArrow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119" y="15663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864448" y="165967"/>
            <a:ext cx="883315" cy="153620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335" y="15663"/>
            <a:ext cx="5376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lack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903" y="1274802"/>
            <a:ext cx="92172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 WCET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36372" y="476525"/>
            <a:ext cx="735626" cy="153620"/>
          </a:xfrm>
          <a:prstGeom prst="rightArrow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6513" y="578782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4449" y="514930"/>
            <a:ext cx="1075338" cy="7681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39787" y="782105"/>
            <a:ext cx="877775" cy="156937"/>
          </a:xfrm>
          <a:prstGeom prst="rightArrow">
            <a:avLst/>
          </a:prstGeom>
          <a:pattFill prst="ltUpDiag">
            <a:fgClr>
              <a:schemeClr val="tx1"/>
            </a:fgClr>
            <a:bgClr>
              <a:srgbClr val="FB9A99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39787" y="591739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372" y="591740"/>
            <a:ext cx="0" cy="23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4449" y="284500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791" y="923880"/>
            <a:ext cx="105976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Stall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9906" y="1613356"/>
            <a:ext cx="1109083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added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152" y="1613356"/>
            <a:ext cx="81243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= 0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64448" y="1283029"/>
            <a:ext cx="0" cy="33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836372" y="1283028"/>
            <a:ext cx="0" cy="330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2526" y="170126"/>
            <a:ext cx="70695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drop decision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019" y="247861"/>
            <a:ext cx="850899" cy="5146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Watchdog Timer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19" y="338554"/>
            <a:ext cx="68927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start sub-task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9" y="0"/>
            <a:ext cx="68927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WCET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5733" y="247860"/>
            <a:ext cx="990600" cy="5146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Dynamic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48918" y="507830"/>
            <a:ext cx="7968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8917" y="169277"/>
            <a:ext cx="79681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remaining time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40932" y="677108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0933" y="677108"/>
            <a:ext cx="0" cy="31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4065" y="990464"/>
            <a:ext cx="20468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19" y="775020"/>
            <a:ext cx="1000342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end sub-task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8" idx="3"/>
            <a:endCxn id="17" idx="2"/>
          </p:cNvCxnSpPr>
          <p:nvPr/>
        </p:nvCxnSpPr>
        <p:spPr>
          <a:xfrm>
            <a:off x="3736333" y="505171"/>
            <a:ext cx="226431" cy="3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45733" y="858492"/>
            <a:ext cx="988431" cy="257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WCET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62764" y="328603"/>
            <a:ext cx="358881" cy="360153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3737946" y="948428"/>
            <a:ext cx="404258" cy="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4"/>
          </p:cNvCxnSpPr>
          <p:nvPr/>
        </p:nvCxnSpPr>
        <p:spPr>
          <a:xfrm flipV="1">
            <a:off x="4142205" y="688756"/>
            <a:ext cx="0" cy="25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</p:cNvCxnSpPr>
          <p:nvPr/>
        </p:nvCxnSpPr>
        <p:spPr>
          <a:xfrm>
            <a:off x="4321645" y="508680"/>
            <a:ext cx="569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34164" y="1024628"/>
            <a:ext cx="1156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241033" y="47636"/>
            <a:ext cx="0" cy="200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6442" y="32416"/>
            <a:ext cx="47459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stall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59" y="59949"/>
            <a:ext cx="342206" cy="108305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90889" y="58287"/>
            <a:ext cx="342206" cy="1084714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9519" y="677108"/>
            <a:ext cx="69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519" y="338554"/>
            <a:ext cx="69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159" y="566166"/>
            <a:ext cx="87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Metadata Address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46905" y="684560"/>
            <a:ext cx="15585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9319" y="76635"/>
            <a:ext cx="1182701" cy="809869"/>
            <a:chOff x="3547294" y="1600200"/>
            <a:chExt cx="1182701" cy="809869"/>
          </a:xfrm>
        </p:grpSpPr>
        <p:sp>
          <p:nvSpPr>
            <p:cNvPr id="5" name="TextBox 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47294" y="1673815"/>
              <a:ext cx="8215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7294" y="1985976"/>
              <a:ext cx="830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2482" y="2194625"/>
              <a:ext cx="7212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146906" y="1075165"/>
            <a:ext cx="16373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6949" y="1391700"/>
            <a:ext cx="249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9319" y="942731"/>
            <a:ext cx="1188481" cy="809869"/>
            <a:chOff x="3541514" y="1600200"/>
            <a:chExt cx="1188481" cy="809869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rapezoid 17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1514" y="1673815"/>
              <a:ext cx="8272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1514" y="1985976"/>
              <a:ext cx="835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6702" y="2194625"/>
              <a:ext cx="727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0140" y="575900"/>
            <a:ext cx="555058" cy="585529"/>
            <a:chOff x="1687649" y="697380"/>
            <a:chExt cx="555058" cy="585529"/>
          </a:xfrm>
        </p:grpSpPr>
        <p:grpSp>
          <p:nvGrpSpPr>
            <p:cNvPr id="27" name="Group 2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29" name="Trapezoid 28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087802" y="451628"/>
            <a:ext cx="59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94133" y="1329604"/>
            <a:ext cx="527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46906" y="451629"/>
            <a:ext cx="0" cy="23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46905" y="1075165"/>
            <a:ext cx="1" cy="257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3080" y="866761"/>
            <a:ext cx="82330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06388" y="1173033"/>
            <a:ext cx="798131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</a:t>
            </a:r>
            <a:r>
              <a:rPr lang="en-US" sz="80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Invalidation Table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356949" y="870383"/>
            <a:ext cx="0" cy="523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6389" y="636820"/>
            <a:ext cx="798130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Invalidation Scratchpad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323" y="374281"/>
            <a:ext cx="508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3119" y="53131"/>
            <a:ext cx="1129033" cy="532774"/>
            <a:chOff x="3600962" y="1597603"/>
            <a:chExt cx="1129033" cy="532774"/>
          </a:xfrm>
        </p:grpSpPr>
        <p:sp>
          <p:nvSpPr>
            <p:cNvPr id="4" name="TextBox 3"/>
            <p:cNvSpPr txBox="1"/>
            <p:nvPr/>
          </p:nvSpPr>
          <p:spPr>
            <a:xfrm rot="5400000">
              <a:off x="4337052" y="1617104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9568" y="1914933"/>
              <a:ext cx="749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3119" y="593399"/>
            <a:ext cx="1129033" cy="530177"/>
            <a:chOff x="3600962" y="1600200"/>
            <a:chExt cx="1129033" cy="530177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4337053" y="1622887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6964" y="1615186"/>
              <a:ext cx="78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9808" y="1914933"/>
              <a:ext cx="679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119" y="1172932"/>
            <a:ext cx="1129033" cy="534692"/>
            <a:chOff x="3600962" y="1595685"/>
            <a:chExt cx="1129033" cy="534692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4337055" y="1615186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550" y="1914933"/>
              <a:ext cx="71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119" y="1707624"/>
            <a:ext cx="1129033" cy="537190"/>
            <a:chOff x="3600962" y="1593187"/>
            <a:chExt cx="1129033" cy="537190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4337054" y="1612688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35" name="Trapezoid 3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0962" y="1914933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8781" y="278333"/>
            <a:ext cx="495217" cy="585529"/>
            <a:chOff x="1569499" y="3233317"/>
            <a:chExt cx="458497" cy="614235"/>
          </a:xfrm>
        </p:grpSpPr>
        <p:sp>
          <p:nvSpPr>
            <p:cNvPr id="44" name="Trapezoid 43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25809" y="463375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068781" y="1383949"/>
            <a:ext cx="495217" cy="585529"/>
            <a:chOff x="1569499" y="3233317"/>
            <a:chExt cx="458497" cy="614235"/>
          </a:xfrm>
        </p:grpSpPr>
        <p:sp>
          <p:nvSpPr>
            <p:cNvPr id="49" name="Trapezoid 48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25809" y="1568991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52152" y="37641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2152" y="785424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52592" y="148132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948991" y="189916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33410" y="946658"/>
            <a:ext cx="463493" cy="3489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MISP/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6444" y="801217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96444" y="96752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96444" y="112114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96444" y="127476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99369" y="801217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9369" y="96752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99369" y="112114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99369" y="127476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16004" y="608385"/>
            <a:ext cx="96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lookup table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564000" y="571097"/>
            <a:ext cx="101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665103" y="571097"/>
            <a:ext cx="54" cy="37798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63999" y="1676713"/>
            <a:ext cx="100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664138" y="1298066"/>
            <a:ext cx="54" cy="38085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1323" y="1645089"/>
            <a:ext cx="544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35467" y="785424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35467" y="1257241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896903" y="1246284"/>
            <a:ext cx="29954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899312" y="1000868"/>
            <a:ext cx="29713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10529" y="1121148"/>
            <a:ext cx="67019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11811" y="809534"/>
            <a:ext cx="6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operation</a:t>
            </a:r>
          </a:p>
        </p:txBody>
      </p:sp>
    </p:spTree>
    <p:extLst>
      <p:ext uri="{BB962C8B-B14F-4D97-AF65-F5344CB8AC3E}">
        <p14:creationId xmlns:p14="http://schemas.microsoft.com/office/powerpoint/2010/main" val="41582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348" y="630032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6715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MFM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00082" y="783652"/>
            <a:ext cx="59126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082" y="586910"/>
            <a:ext cx="591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event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1082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1349" y="1052487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4459" y="1204297"/>
            <a:ext cx="591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90048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94415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33381" y="76916"/>
            <a:ext cx="886563" cy="128280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519" y="76917"/>
            <a:ext cx="886563" cy="128281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7748" y="776783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80519" y="76916"/>
            <a:ext cx="645682" cy="42245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MIT/MISP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28094" y="288143"/>
            <a:ext cx="271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251084" y="1206107"/>
            <a:ext cx="1412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63898" y="948675"/>
            <a:ext cx="0" cy="25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2738" y="997683"/>
            <a:ext cx="466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drop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6360" y="96565"/>
            <a:ext cx="83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797203" y="288143"/>
            <a:ext cx="1" cy="341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8051" y="292109"/>
            <a:ext cx="0" cy="343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11228" y="288143"/>
            <a:ext cx="1739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147</Words>
  <Application>Microsoft Office PowerPoint</Application>
  <PresentationFormat>Custom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65</cp:revision>
  <cp:lastPrinted>2015-02-28T15:24:45Z</cp:lastPrinted>
  <dcterms:created xsi:type="dcterms:W3CDTF">2015-01-15T16:05:29Z</dcterms:created>
  <dcterms:modified xsi:type="dcterms:W3CDTF">2015-02-28T15:25:22Z</dcterms:modified>
</cp:coreProperties>
</file>