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5303838" cy="10058400"/>
  <p:notesSz cx="484505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CE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90" d="100"/>
          <a:sy n="190" d="100"/>
        </p:scale>
        <p:origin x="-996" y="42"/>
      </p:cViewPr>
      <p:guideLst>
        <p:guide orient="horz" pos="3168"/>
        <p:guide pos="16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788" y="3124624"/>
            <a:ext cx="4508262" cy="21560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5576" y="5699760"/>
            <a:ext cx="3712687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55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6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31112" y="591397"/>
            <a:ext cx="691524" cy="125869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775" y="591397"/>
            <a:ext cx="1988939" cy="125869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9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967" y="6463454"/>
            <a:ext cx="4508262" cy="199771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8967" y="4263180"/>
            <a:ext cx="4508262" cy="220027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94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775" y="3441277"/>
            <a:ext cx="1339771" cy="97370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1944" y="3441277"/>
            <a:ext cx="1340692" cy="97370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83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92" y="402802"/>
            <a:ext cx="4773454" cy="167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5192" y="2251499"/>
            <a:ext cx="2343450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5192" y="3189817"/>
            <a:ext cx="2343450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94276" y="2251499"/>
            <a:ext cx="2344370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94276" y="3189817"/>
            <a:ext cx="2344370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24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59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53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92" y="400473"/>
            <a:ext cx="1744926" cy="17043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3653" y="400474"/>
            <a:ext cx="2964993" cy="85845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5192" y="2104814"/>
            <a:ext cx="1744926" cy="68802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26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589" y="7040880"/>
            <a:ext cx="3182303" cy="83121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39589" y="898737"/>
            <a:ext cx="3182303" cy="60350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9589" y="7872096"/>
            <a:ext cx="3182303" cy="11804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45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5192" y="402802"/>
            <a:ext cx="4773454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5192" y="2346961"/>
            <a:ext cx="4773454" cy="6638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5192" y="9322647"/>
            <a:ext cx="1237562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E92D4-3454-4E80-9822-1258D18FA6E8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2145" y="9322647"/>
            <a:ext cx="1679549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01084" y="9322647"/>
            <a:ext cx="1237562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2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864075" y="1185446"/>
            <a:ext cx="806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Estimated WCET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3286529" y="956029"/>
            <a:ext cx="1" cy="2292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368539" y="956029"/>
            <a:ext cx="1" cy="2292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965287" y="1185446"/>
            <a:ext cx="806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Real WCET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540571" y="956029"/>
            <a:ext cx="1" cy="2292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7319" y="1185446"/>
            <a:ext cx="806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BCET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289470" y="195842"/>
            <a:ext cx="0" cy="8834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75298" y="-1126"/>
            <a:ext cx="8283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Actual ET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89498" y="1070633"/>
            <a:ext cx="433605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525553" y="839800"/>
            <a:ext cx="839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Task Execution Time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616415" y="568784"/>
            <a:ext cx="1343170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Dynamic Slack</a:t>
            </a:r>
          </a:p>
        </p:txBody>
      </p:sp>
      <p:sp>
        <p:nvSpPr>
          <p:cNvPr id="37" name="Left-Right Arrow 36"/>
          <p:cNvSpPr/>
          <p:nvPr/>
        </p:nvSpPr>
        <p:spPr>
          <a:xfrm>
            <a:off x="1289469" y="757849"/>
            <a:ext cx="1997062" cy="163901"/>
          </a:xfrm>
          <a:prstGeom prst="leftRightArrow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4093035" y="526006"/>
            <a:ext cx="0" cy="6592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675999" y="1185446"/>
            <a:ext cx="806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Deadline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005156" y="195842"/>
            <a:ext cx="13431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Total Slack</a:t>
            </a:r>
          </a:p>
        </p:txBody>
      </p:sp>
      <p:sp>
        <p:nvSpPr>
          <p:cNvPr id="43" name="Left-Right Arrow 42"/>
          <p:cNvSpPr/>
          <p:nvPr/>
        </p:nvSpPr>
        <p:spPr>
          <a:xfrm>
            <a:off x="1289467" y="362105"/>
            <a:ext cx="2789783" cy="163901"/>
          </a:xfrm>
          <a:prstGeom prst="leftRightArrow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455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923526" y="15664"/>
            <a:ext cx="0" cy="1259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572000" y="15664"/>
            <a:ext cx="0" cy="12673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9354" y="1274802"/>
            <a:ext cx="828341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Start Task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57828" y="1274804"/>
            <a:ext cx="828341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Task WCET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747763" y="15663"/>
            <a:ext cx="0" cy="125913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Arrow 8"/>
          <p:cNvSpPr/>
          <p:nvPr/>
        </p:nvSpPr>
        <p:spPr>
          <a:xfrm>
            <a:off x="923524" y="165967"/>
            <a:ext cx="940924" cy="153620"/>
          </a:xfrm>
          <a:prstGeom prst="rightArrow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5119" y="15663"/>
            <a:ext cx="883314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Sub-task 1</a:t>
            </a:r>
          </a:p>
        </p:txBody>
      </p:sp>
      <p:sp>
        <p:nvSpPr>
          <p:cNvPr id="11" name="Left-Right Arrow 10"/>
          <p:cNvSpPr/>
          <p:nvPr/>
        </p:nvSpPr>
        <p:spPr>
          <a:xfrm>
            <a:off x="1864448" y="165967"/>
            <a:ext cx="883315" cy="153620"/>
          </a:xfrm>
          <a:prstGeom prst="leftRightArrow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99335" y="15663"/>
            <a:ext cx="537670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itchFamily="34" charset="0"/>
                <a:cs typeface="Arial" pitchFamily="34" charset="0"/>
              </a:rPr>
              <a:t>S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lack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86903" y="1274802"/>
            <a:ext cx="921720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Sub-task 1 WCET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3836372" y="476525"/>
            <a:ext cx="735626" cy="153620"/>
          </a:xfrm>
          <a:prstGeom prst="rightArrow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26513" y="578782"/>
            <a:ext cx="883314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Sub-task 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864449" y="514930"/>
            <a:ext cx="1075338" cy="76810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2939787" y="782105"/>
            <a:ext cx="877775" cy="156937"/>
          </a:xfrm>
          <a:prstGeom prst="rightArrow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939787" y="591739"/>
            <a:ext cx="1" cy="2304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836372" y="591740"/>
            <a:ext cx="0" cy="2304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864449" y="284500"/>
            <a:ext cx="1" cy="2304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48791" y="923880"/>
            <a:ext cx="1059766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Monitoring Stall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09906" y="1613356"/>
            <a:ext cx="1109083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Slack added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30152" y="1613356"/>
            <a:ext cx="812439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Slack = 0</a:t>
            </a:r>
          </a:p>
        </p:txBody>
      </p:sp>
      <p:cxnSp>
        <p:nvCxnSpPr>
          <p:cNvPr id="24" name="Straight Arrow Connector 23"/>
          <p:cNvCxnSpPr>
            <a:stCxn id="22" idx="0"/>
          </p:cNvCxnSpPr>
          <p:nvPr/>
        </p:nvCxnSpPr>
        <p:spPr>
          <a:xfrm flipV="1">
            <a:off x="1864448" y="1283029"/>
            <a:ext cx="0" cy="3303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3" idx="0"/>
          </p:cNvCxnSpPr>
          <p:nvPr/>
        </p:nvCxnSpPr>
        <p:spPr>
          <a:xfrm flipV="1">
            <a:off x="3836372" y="1283028"/>
            <a:ext cx="0" cy="3303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332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2526" y="170126"/>
            <a:ext cx="706959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drop decision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98019" y="247861"/>
            <a:ext cx="850899" cy="51462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Watchdog Timer</a:t>
            </a:r>
            <a:endParaRPr lang="en-US" sz="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9519" y="338554"/>
            <a:ext cx="689275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start sub-task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9519" y="0"/>
            <a:ext cx="689274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sub-task WCET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45733" y="247860"/>
            <a:ext cx="990600" cy="51462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Dynamic</a:t>
            </a:r>
          </a:p>
          <a:p>
            <a:pPr algn="ctr"/>
            <a:r>
              <a:rPr lang="en-US" sz="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Slack</a:t>
            </a:r>
            <a:endParaRPr lang="en-US" sz="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948918" y="507830"/>
            <a:ext cx="796815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48917" y="169277"/>
            <a:ext cx="796815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remaining time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440932" y="677108"/>
            <a:ext cx="304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440933" y="677108"/>
            <a:ext cx="0" cy="3133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94065" y="990464"/>
            <a:ext cx="20468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9519" y="775020"/>
            <a:ext cx="1000342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end sub-task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Arrow Connector 14"/>
          <p:cNvCxnSpPr>
            <a:stCxn id="8" idx="3"/>
            <a:endCxn id="17" idx="2"/>
          </p:cNvCxnSpPr>
          <p:nvPr/>
        </p:nvCxnSpPr>
        <p:spPr>
          <a:xfrm>
            <a:off x="3736333" y="505171"/>
            <a:ext cx="226431" cy="35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745733" y="858492"/>
            <a:ext cx="988431" cy="25711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Monitoring WCET</a:t>
            </a:r>
            <a:endParaRPr lang="en-US" sz="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962764" y="328603"/>
            <a:ext cx="358881" cy="360153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&gt;</a:t>
            </a:r>
            <a:endParaRPr lang="en-US" sz="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 flipV="1">
            <a:off x="3737946" y="948428"/>
            <a:ext cx="404258" cy="1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7" idx="4"/>
          </p:cNvCxnSpPr>
          <p:nvPr/>
        </p:nvCxnSpPr>
        <p:spPr>
          <a:xfrm flipV="1">
            <a:off x="4142205" y="688756"/>
            <a:ext cx="0" cy="2598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7" idx="6"/>
          </p:cNvCxnSpPr>
          <p:nvPr/>
        </p:nvCxnSpPr>
        <p:spPr>
          <a:xfrm>
            <a:off x="4321645" y="508680"/>
            <a:ext cx="5692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734164" y="1024628"/>
            <a:ext cx="115672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8" idx="0"/>
          </p:cNvCxnSpPr>
          <p:nvPr/>
        </p:nvCxnSpPr>
        <p:spPr>
          <a:xfrm>
            <a:off x="3241033" y="47636"/>
            <a:ext cx="0" cy="2002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66442" y="32416"/>
            <a:ext cx="474591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Arial" pitchFamily="34" charset="0"/>
                <a:cs typeface="Arial" pitchFamily="34" charset="0"/>
              </a:rPr>
              <a:t>stall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1859" y="59949"/>
            <a:ext cx="342206" cy="1083051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Main Core</a:t>
            </a:r>
            <a:endParaRPr lang="en-US" sz="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890889" y="58287"/>
            <a:ext cx="342206" cy="1084714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Monitoring Core</a:t>
            </a:r>
            <a:endParaRPr lang="en-US" sz="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99519" y="677108"/>
            <a:ext cx="6985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99519" y="338554"/>
            <a:ext cx="6985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974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5159" y="566166"/>
            <a:ext cx="876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Metadata Address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146905" y="684560"/>
            <a:ext cx="155855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899319" y="76635"/>
            <a:ext cx="1182701" cy="809869"/>
            <a:chOff x="3547294" y="1600200"/>
            <a:chExt cx="1182701" cy="809869"/>
          </a:xfrm>
        </p:grpSpPr>
        <p:sp>
          <p:nvSpPr>
            <p:cNvPr id="5" name="TextBox 4"/>
            <p:cNvSpPr txBox="1"/>
            <p:nvPr/>
          </p:nvSpPr>
          <p:spPr>
            <a:xfrm rot="5400000">
              <a:off x="4317549" y="1676401"/>
              <a:ext cx="2544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…</a:t>
              </a:r>
            </a:p>
          </p:txBody>
        </p:sp>
        <p:sp>
          <p:nvSpPr>
            <p:cNvPr id="6" name="Trapezoid 5"/>
            <p:cNvSpPr/>
            <p:nvPr/>
          </p:nvSpPr>
          <p:spPr>
            <a:xfrm rot="5400000">
              <a:off x="4264124" y="1908076"/>
              <a:ext cx="773748" cy="157995"/>
            </a:xfrm>
            <a:prstGeom prst="trapezoid">
              <a:avLst>
                <a:gd name="adj" fmla="val 58611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800" dirty="0" smtClea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      </a:t>
              </a:r>
              <a:endParaRPr lang="en-US" sz="80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368800" y="1676400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4368800" y="1885049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547294" y="1673815"/>
              <a:ext cx="8215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FIFO entries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373725" y="2093698"/>
              <a:ext cx="20517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373725" y="2302347"/>
              <a:ext cx="19827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547294" y="1985976"/>
              <a:ext cx="8302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Previous </a:t>
              </a:r>
              <a:r>
                <a:rPr lang="en-US" sz="800" dirty="0" err="1" smtClean="0">
                  <a:latin typeface="Arial" pitchFamily="34" charset="0"/>
                  <a:cs typeface="Arial" pitchFamily="34" charset="0"/>
                </a:rPr>
                <a:t>addr</a:t>
              </a:r>
              <a:endParaRPr lang="en-US" sz="800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52482" y="2194625"/>
              <a:ext cx="72124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Constant 0</a:t>
              </a:r>
            </a:p>
          </p:txBody>
        </p:sp>
      </p:grpSp>
      <p:cxnSp>
        <p:nvCxnSpPr>
          <p:cNvPr id="14" name="Straight Arrow Connector 13"/>
          <p:cNvCxnSpPr/>
          <p:nvPr/>
        </p:nvCxnSpPr>
        <p:spPr>
          <a:xfrm>
            <a:off x="2146906" y="1075165"/>
            <a:ext cx="163739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356949" y="1391700"/>
            <a:ext cx="249440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899319" y="942731"/>
            <a:ext cx="1188481" cy="809869"/>
            <a:chOff x="3541514" y="1600200"/>
            <a:chExt cx="1188481" cy="809869"/>
          </a:xfrm>
        </p:grpSpPr>
        <p:sp>
          <p:nvSpPr>
            <p:cNvPr id="17" name="TextBox 16"/>
            <p:cNvSpPr txBox="1"/>
            <p:nvPr/>
          </p:nvSpPr>
          <p:spPr>
            <a:xfrm rot="5400000">
              <a:off x="4317549" y="1676401"/>
              <a:ext cx="2544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…</a:t>
              </a:r>
            </a:p>
          </p:txBody>
        </p:sp>
        <p:sp>
          <p:nvSpPr>
            <p:cNvPr id="18" name="Trapezoid 17"/>
            <p:cNvSpPr/>
            <p:nvPr/>
          </p:nvSpPr>
          <p:spPr>
            <a:xfrm rot="5400000">
              <a:off x="4264124" y="1908076"/>
              <a:ext cx="773748" cy="157995"/>
            </a:xfrm>
            <a:prstGeom prst="trapezoid">
              <a:avLst>
                <a:gd name="adj" fmla="val 58611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800" dirty="0" smtClea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      </a:t>
              </a:r>
              <a:endParaRPr lang="en-US" sz="80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368800" y="1676400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4368800" y="1885049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541514" y="1673815"/>
              <a:ext cx="8272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FIFO entries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373725" y="2093698"/>
              <a:ext cx="20517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4373725" y="2302347"/>
              <a:ext cx="19827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541514" y="1985976"/>
              <a:ext cx="83599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Previous </a:t>
              </a:r>
              <a:r>
                <a:rPr lang="en-US" sz="800" dirty="0" err="1" smtClean="0">
                  <a:latin typeface="Arial" pitchFamily="34" charset="0"/>
                  <a:cs typeface="Arial" pitchFamily="34" charset="0"/>
                </a:rPr>
                <a:t>addr</a:t>
              </a:r>
              <a:endParaRPr lang="en-US" sz="800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46702" y="2194625"/>
              <a:ext cx="72702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Constant 1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290140" y="575900"/>
            <a:ext cx="555058" cy="585529"/>
            <a:chOff x="1687649" y="697380"/>
            <a:chExt cx="555058" cy="585529"/>
          </a:xfrm>
        </p:grpSpPr>
        <p:grpSp>
          <p:nvGrpSpPr>
            <p:cNvPr id="27" name="Group 26"/>
            <p:cNvGrpSpPr/>
            <p:nvPr/>
          </p:nvGrpSpPr>
          <p:grpSpPr>
            <a:xfrm>
              <a:off x="1687649" y="697380"/>
              <a:ext cx="495217" cy="585529"/>
              <a:chOff x="1569499" y="3233317"/>
              <a:chExt cx="458497" cy="614235"/>
            </a:xfrm>
          </p:grpSpPr>
          <p:sp>
            <p:nvSpPr>
              <p:cNvPr id="29" name="Trapezoid 28"/>
              <p:cNvSpPr/>
              <p:nvPr/>
            </p:nvSpPr>
            <p:spPr>
              <a:xfrm rot="5400000">
                <a:off x="1501412" y="3320968"/>
                <a:ext cx="614235" cy="438933"/>
              </a:xfrm>
              <a:prstGeom prst="trapezoid">
                <a:avLst>
                  <a:gd name="adj" fmla="val 32198"/>
                </a:avLst>
              </a:prstGeom>
              <a:solidFill>
                <a:srgbClr val="FFFFC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 anchorCtr="0"/>
              <a:lstStyle/>
              <a:p>
                <a:pPr algn="ctr"/>
                <a:endParaRPr lang="en-US" sz="80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 rot="5400000">
                <a:off x="1568302" y="3465547"/>
                <a:ext cx="211562" cy="16527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" name="Isosceles Triangle 30"/>
              <p:cNvSpPr/>
              <p:nvPr/>
            </p:nvSpPr>
            <p:spPr>
              <a:xfrm rot="5400000">
                <a:off x="1545492" y="3466413"/>
                <a:ext cx="211561" cy="163548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1843806" y="877689"/>
              <a:ext cx="398901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ALU</a:t>
              </a:r>
            </a:p>
          </p:txBody>
        </p:sp>
      </p:grpSp>
      <p:cxnSp>
        <p:nvCxnSpPr>
          <p:cNvPr id="32" name="Straight Connector 31"/>
          <p:cNvCxnSpPr/>
          <p:nvPr/>
        </p:nvCxnSpPr>
        <p:spPr>
          <a:xfrm flipH="1">
            <a:off x="2087802" y="451628"/>
            <a:ext cx="591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094133" y="1329604"/>
            <a:ext cx="527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2146906" y="451629"/>
            <a:ext cx="0" cy="2329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2146905" y="1075165"/>
            <a:ext cx="1" cy="2573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783080" y="866761"/>
            <a:ext cx="823309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606388" y="1173033"/>
            <a:ext cx="798131" cy="45422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Metadata </a:t>
            </a:r>
            <a:r>
              <a:rPr lang="en-US" sz="80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Invalidation Table</a:t>
            </a:r>
            <a:endParaRPr lang="en-US" sz="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356949" y="870383"/>
            <a:ext cx="0" cy="5239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606389" y="636820"/>
            <a:ext cx="798130" cy="45422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Metadata Invalidation Scratchpad</a:t>
            </a:r>
            <a:endParaRPr lang="en-US" sz="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823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21323" y="374281"/>
            <a:ext cx="5086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Addr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0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23119" y="53131"/>
            <a:ext cx="1129033" cy="532774"/>
            <a:chOff x="3600962" y="1597603"/>
            <a:chExt cx="1129033" cy="532774"/>
          </a:xfrm>
        </p:grpSpPr>
        <p:sp>
          <p:nvSpPr>
            <p:cNvPr id="4" name="TextBox 3"/>
            <p:cNvSpPr txBox="1"/>
            <p:nvPr/>
          </p:nvSpPr>
          <p:spPr>
            <a:xfrm rot="5400000">
              <a:off x="4337052" y="1617104"/>
              <a:ext cx="2544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…</a:t>
              </a:r>
            </a:p>
          </p:txBody>
        </p:sp>
        <p:sp>
          <p:nvSpPr>
            <p:cNvPr id="5" name="Trapezoid 4"/>
            <p:cNvSpPr/>
            <p:nvPr/>
          </p:nvSpPr>
          <p:spPr>
            <a:xfrm rot="5400000">
              <a:off x="4401364" y="1770836"/>
              <a:ext cx="499267" cy="157995"/>
            </a:xfrm>
            <a:prstGeom prst="trapezoid">
              <a:avLst>
                <a:gd name="adj" fmla="val 58611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800" dirty="0" smtClea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      </a:t>
              </a:r>
              <a:endParaRPr lang="en-US" sz="80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368800" y="1676400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4365429" y="1792225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600962" y="1615186"/>
              <a:ext cx="8179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FIFO entries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4363450" y="1907440"/>
              <a:ext cx="20517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368800" y="2022655"/>
              <a:ext cx="19827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600962" y="1792225"/>
              <a:ext cx="8179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Previous </a:t>
              </a:r>
              <a:r>
                <a:rPr lang="en-US" sz="800" dirty="0" err="1" smtClean="0">
                  <a:latin typeface="Arial" pitchFamily="34" charset="0"/>
                  <a:cs typeface="Arial" pitchFamily="34" charset="0"/>
                </a:rPr>
                <a:t>addr</a:t>
              </a:r>
              <a:endParaRPr lang="en-US" sz="800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69568" y="1914933"/>
              <a:ext cx="7493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Constant 0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23119" y="593399"/>
            <a:ext cx="1129033" cy="530177"/>
            <a:chOff x="3600962" y="1600200"/>
            <a:chExt cx="1129033" cy="530177"/>
          </a:xfrm>
        </p:grpSpPr>
        <p:sp>
          <p:nvSpPr>
            <p:cNvPr id="14" name="TextBox 13"/>
            <p:cNvSpPr txBox="1"/>
            <p:nvPr/>
          </p:nvSpPr>
          <p:spPr>
            <a:xfrm rot="5400000">
              <a:off x="4337053" y="1622887"/>
              <a:ext cx="2544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…</a:t>
              </a:r>
            </a:p>
          </p:txBody>
        </p:sp>
        <p:sp>
          <p:nvSpPr>
            <p:cNvPr id="15" name="Trapezoid 14"/>
            <p:cNvSpPr/>
            <p:nvPr/>
          </p:nvSpPr>
          <p:spPr>
            <a:xfrm rot="5400000">
              <a:off x="4401364" y="1770836"/>
              <a:ext cx="499267" cy="157995"/>
            </a:xfrm>
            <a:prstGeom prst="trapezoid">
              <a:avLst>
                <a:gd name="adj" fmla="val 58611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800" dirty="0" smtClea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      </a:t>
              </a:r>
              <a:endParaRPr lang="en-US" sz="80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368800" y="1676400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365429" y="1792225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636964" y="1615186"/>
              <a:ext cx="78190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FIFO entries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363450" y="1907440"/>
              <a:ext cx="20517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4368800" y="2022655"/>
              <a:ext cx="19827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600962" y="1792225"/>
              <a:ext cx="8179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Previous </a:t>
              </a:r>
              <a:r>
                <a:rPr lang="en-US" sz="800" dirty="0" err="1" smtClean="0">
                  <a:latin typeface="Arial" pitchFamily="34" charset="0"/>
                  <a:cs typeface="Arial" pitchFamily="34" charset="0"/>
                </a:rPr>
                <a:t>addr</a:t>
              </a:r>
              <a:endParaRPr lang="en-US" sz="800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39808" y="1914933"/>
              <a:ext cx="6790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Constant 1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23119" y="1172932"/>
            <a:ext cx="1129033" cy="534692"/>
            <a:chOff x="3600962" y="1595685"/>
            <a:chExt cx="1129033" cy="534692"/>
          </a:xfrm>
        </p:grpSpPr>
        <p:sp>
          <p:nvSpPr>
            <p:cNvPr id="24" name="TextBox 23"/>
            <p:cNvSpPr txBox="1"/>
            <p:nvPr/>
          </p:nvSpPr>
          <p:spPr>
            <a:xfrm rot="5400000">
              <a:off x="4337055" y="1615186"/>
              <a:ext cx="2544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…</a:t>
              </a:r>
            </a:p>
          </p:txBody>
        </p:sp>
        <p:sp>
          <p:nvSpPr>
            <p:cNvPr id="25" name="Trapezoid 24"/>
            <p:cNvSpPr/>
            <p:nvPr/>
          </p:nvSpPr>
          <p:spPr>
            <a:xfrm rot="5400000">
              <a:off x="4401364" y="1770836"/>
              <a:ext cx="499267" cy="157995"/>
            </a:xfrm>
            <a:prstGeom prst="trapezoid">
              <a:avLst>
                <a:gd name="adj" fmla="val 58611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800" dirty="0" smtClea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      </a:t>
              </a:r>
              <a:endParaRPr lang="en-US" sz="80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4368800" y="1676400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4365429" y="1792225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600962" y="1615186"/>
              <a:ext cx="8179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FIFO entries</a:t>
              </a: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4363450" y="1907440"/>
              <a:ext cx="20517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4368800" y="2022655"/>
              <a:ext cx="19827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600962" y="1792225"/>
              <a:ext cx="8179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Previous </a:t>
              </a:r>
              <a:r>
                <a:rPr lang="en-US" sz="800" dirty="0" err="1" smtClean="0">
                  <a:latin typeface="Arial" pitchFamily="34" charset="0"/>
                  <a:cs typeface="Arial" pitchFamily="34" charset="0"/>
                </a:rPr>
                <a:t>addr</a:t>
              </a:r>
              <a:endParaRPr lang="en-US" sz="800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02550" y="1914933"/>
              <a:ext cx="7163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Constant 2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23119" y="1707624"/>
            <a:ext cx="1129033" cy="537190"/>
            <a:chOff x="3600962" y="1593187"/>
            <a:chExt cx="1129033" cy="537190"/>
          </a:xfrm>
        </p:grpSpPr>
        <p:sp>
          <p:nvSpPr>
            <p:cNvPr id="34" name="TextBox 33"/>
            <p:cNvSpPr txBox="1"/>
            <p:nvPr/>
          </p:nvSpPr>
          <p:spPr>
            <a:xfrm rot="5400000">
              <a:off x="4337054" y="1612688"/>
              <a:ext cx="2544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…</a:t>
              </a:r>
            </a:p>
          </p:txBody>
        </p:sp>
        <p:sp>
          <p:nvSpPr>
            <p:cNvPr id="35" name="Trapezoid 34"/>
            <p:cNvSpPr/>
            <p:nvPr/>
          </p:nvSpPr>
          <p:spPr>
            <a:xfrm rot="5400000">
              <a:off x="4401364" y="1770836"/>
              <a:ext cx="499267" cy="157995"/>
            </a:xfrm>
            <a:prstGeom prst="trapezoid">
              <a:avLst>
                <a:gd name="adj" fmla="val 58611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800" dirty="0" smtClea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      </a:t>
              </a:r>
              <a:endParaRPr lang="en-US" sz="80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4368800" y="1676400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365429" y="1792225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600962" y="1615186"/>
              <a:ext cx="8179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FIFO entries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4363450" y="1907440"/>
              <a:ext cx="20517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4368800" y="2022655"/>
              <a:ext cx="19827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600962" y="1792225"/>
              <a:ext cx="8179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Previous </a:t>
              </a:r>
              <a:r>
                <a:rPr lang="en-US" sz="800" dirty="0" err="1" smtClean="0">
                  <a:latin typeface="Arial" pitchFamily="34" charset="0"/>
                  <a:cs typeface="Arial" pitchFamily="34" charset="0"/>
                </a:rPr>
                <a:t>addr</a:t>
              </a:r>
              <a:endParaRPr lang="en-US" sz="800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600962" y="1914933"/>
              <a:ext cx="8179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Constant 3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068781" y="278333"/>
            <a:ext cx="495217" cy="585529"/>
            <a:chOff x="1569499" y="3233317"/>
            <a:chExt cx="458497" cy="614235"/>
          </a:xfrm>
        </p:grpSpPr>
        <p:sp>
          <p:nvSpPr>
            <p:cNvPr id="44" name="Trapezoid 43"/>
            <p:cNvSpPr/>
            <p:nvPr/>
          </p:nvSpPr>
          <p:spPr>
            <a:xfrm rot="5400000">
              <a:off x="1501412" y="3320968"/>
              <a:ext cx="614235" cy="438933"/>
            </a:xfrm>
            <a:prstGeom prst="trapezoid">
              <a:avLst>
                <a:gd name="adj" fmla="val 32198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0"/>
            <a:lstStyle/>
            <a:p>
              <a:pPr algn="ctr"/>
              <a:endParaRPr lang="en-US" sz="80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Isosceles Triangle 44"/>
            <p:cNvSpPr/>
            <p:nvPr/>
          </p:nvSpPr>
          <p:spPr>
            <a:xfrm rot="5400000">
              <a:off x="1568302" y="3465547"/>
              <a:ext cx="211562" cy="165279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Isosceles Triangle 45"/>
            <p:cNvSpPr/>
            <p:nvPr/>
          </p:nvSpPr>
          <p:spPr>
            <a:xfrm rot="5400000">
              <a:off x="1545492" y="3466413"/>
              <a:ext cx="211561" cy="163548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2225809" y="463375"/>
            <a:ext cx="3989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ALU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2068781" y="1383949"/>
            <a:ext cx="495217" cy="585529"/>
            <a:chOff x="1569499" y="3233317"/>
            <a:chExt cx="458497" cy="614235"/>
          </a:xfrm>
        </p:grpSpPr>
        <p:sp>
          <p:nvSpPr>
            <p:cNvPr id="49" name="Trapezoid 48"/>
            <p:cNvSpPr/>
            <p:nvPr/>
          </p:nvSpPr>
          <p:spPr>
            <a:xfrm rot="5400000">
              <a:off x="1501412" y="3320968"/>
              <a:ext cx="614235" cy="438933"/>
            </a:xfrm>
            <a:prstGeom prst="trapezoid">
              <a:avLst>
                <a:gd name="adj" fmla="val 32198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0"/>
            <a:lstStyle/>
            <a:p>
              <a:pPr algn="ctr"/>
              <a:endParaRPr lang="en-US" sz="80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Isosceles Triangle 49"/>
            <p:cNvSpPr/>
            <p:nvPr/>
          </p:nvSpPr>
          <p:spPr>
            <a:xfrm rot="5400000">
              <a:off x="1568302" y="3465547"/>
              <a:ext cx="211562" cy="165279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Isosceles Triangle 50"/>
            <p:cNvSpPr/>
            <p:nvPr/>
          </p:nvSpPr>
          <p:spPr>
            <a:xfrm rot="5400000">
              <a:off x="1545492" y="3466413"/>
              <a:ext cx="211561" cy="163548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2225809" y="1568991"/>
            <a:ext cx="3989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ALU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952152" y="376419"/>
            <a:ext cx="140331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952152" y="785424"/>
            <a:ext cx="140331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952592" y="1481329"/>
            <a:ext cx="140331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1948991" y="1899169"/>
            <a:ext cx="140331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433410" y="946658"/>
            <a:ext cx="463493" cy="34898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MISP/</a:t>
            </a:r>
          </a:p>
          <a:p>
            <a:pPr algn="ctr"/>
            <a:r>
              <a:rPr lang="en-US" sz="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MIT</a:t>
            </a:r>
            <a:endParaRPr lang="en-US" sz="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196444" y="801217"/>
            <a:ext cx="310819" cy="16691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00</a:t>
            </a:r>
            <a:endParaRPr lang="en-US" sz="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196444" y="967529"/>
            <a:ext cx="310819" cy="16691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en-US" sz="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196444" y="1121149"/>
            <a:ext cx="310819" cy="16691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US" sz="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196444" y="1274769"/>
            <a:ext cx="310819" cy="16691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11</a:t>
            </a:r>
            <a:endParaRPr lang="en-US" sz="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499369" y="801217"/>
            <a:ext cx="307240" cy="16691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499369" y="967529"/>
            <a:ext cx="307240" cy="16691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499369" y="1121149"/>
            <a:ext cx="307240" cy="16691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499369" y="1274769"/>
            <a:ext cx="307240" cy="16691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016004" y="608385"/>
            <a:ext cx="966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filter lookup table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2564000" y="571097"/>
            <a:ext cx="10104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665103" y="571097"/>
            <a:ext cx="54" cy="377988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2563999" y="1676713"/>
            <a:ext cx="1001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 flipV="1">
            <a:off x="2664138" y="1298066"/>
            <a:ext cx="54" cy="380858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521323" y="1645089"/>
            <a:ext cx="544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Addr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1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835467" y="785424"/>
            <a:ext cx="4363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flag 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835467" y="1257241"/>
            <a:ext cx="4363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flag 1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2896903" y="1246284"/>
            <a:ext cx="299541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2899312" y="1000868"/>
            <a:ext cx="297132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3810529" y="1121148"/>
            <a:ext cx="670190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811811" y="809534"/>
            <a:ext cx="612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filter operation</a:t>
            </a:r>
          </a:p>
        </p:txBody>
      </p:sp>
    </p:spTree>
    <p:extLst>
      <p:ext uri="{BB962C8B-B14F-4D97-AF65-F5344CB8AC3E}">
        <p14:creationId xmlns:p14="http://schemas.microsoft.com/office/powerpoint/2010/main" val="4158277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91348" y="630032"/>
            <a:ext cx="559734" cy="30724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FIFO</a:t>
            </a:r>
            <a:endParaRPr lang="en-US" sz="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46715" y="635634"/>
            <a:ext cx="547700" cy="30724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MFM</a:t>
            </a:r>
            <a:endParaRPr lang="en-US" sz="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100082" y="783652"/>
            <a:ext cx="591266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00082" y="586910"/>
            <a:ext cx="5912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event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51082" y="789254"/>
            <a:ext cx="2956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691349" y="1052487"/>
            <a:ext cx="559734" cy="30724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STM</a:t>
            </a:r>
            <a:endParaRPr lang="en-US" sz="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104459" y="1204297"/>
            <a:ext cx="59126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390048" y="635634"/>
            <a:ext cx="547700" cy="30724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MIM</a:t>
            </a:r>
            <a:endParaRPr lang="en-US" sz="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094415" y="789254"/>
            <a:ext cx="2956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233381" y="76916"/>
            <a:ext cx="886563" cy="1282809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Monitoring Core</a:t>
            </a:r>
            <a:endParaRPr lang="en-US" sz="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3519" y="76917"/>
            <a:ext cx="886563" cy="1282810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Main</a:t>
            </a:r>
          </a:p>
          <a:p>
            <a:pPr algn="ctr"/>
            <a:r>
              <a:rPr lang="en-US" sz="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Core</a:t>
            </a:r>
            <a:endParaRPr lang="en-US" sz="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937748" y="776783"/>
            <a:ext cx="2956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880519" y="76916"/>
            <a:ext cx="645682" cy="42245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MIT/MISP</a:t>
            </a:r>
            <a:endParaRPr lang="en-US" sz="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528094" y="288143"/>
            <a:ext cx="27160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251084" y="1206107"/>
            <a:ext cx="1412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663898" y="948675"/>
            <a:ext cx="0" cy="2574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02738" y="997683"/>
            <a:ext cx="4669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drop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426360" y="96565"/>
            <a:ext cx="8387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invalidate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3797203" y="288143"/>
            <a:ext cx="1" cy="3418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718051" y="292109"/>
            <a:ext cx="0" cy="343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711228" y="288143"/>
            <a:ext cx="17391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873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147</Words>
  <Application>Microsoft Office PowerPoint</Application>
  <PresentationFormat>Custom</PresentationFormat>
  <Paragraphs>89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Lo</dc:creator>
  <cp:lastModifiedBy>Daniel Lo</cp:lastModifiedBy>
  <cp:revision>56</cp:revision>
  <cp:lastPrinted>2015-02-21T22:42:23Z</cp:lastPrinted>
  <dcterms:created xsi:type="dcterms:W3CDTF">2015-01-15T16:05:29Z</dcterms:created>
  <dcterms:modified xsi:type="dcterms:W3CDTF">2015-02-21T22:43:00Z</dcterms:modified>
</cp:coreProperties>
</file>