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6" d="100"/>
          <a:sy n="256" d="100"/>
        </p:scale>
        <p:origin x="666" y="616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6517" y="304800"/>
            <a:ext cx="1091610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99319" y="639239"/>
            <a:ext cx="3097616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77798" y="771101"/>
            <a:ext cx="61268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9062" y="640639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14835" y="663645"/>
            <a:ext cx="231968" cy="1549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48127" y="580936"/>
            <a:ext cx="0" cy="3465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355746" y="580936"/>
            <a:ext cx="0" cy="9939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368010" y="841040"/>
            <a:ext cx="108011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27067" y="740795"/>
            <a:ext cx="762001" cy="2004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actual execution time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728119" y="580936"/>
            <a:ext cx="0" cy="580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63395" y="1117730"/>
            <a:ext cx="13647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88764" y="1017485"/>
            <a:ext cx="713985" cy="2004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actual WCET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80519" y="18755"/>
            <a:ext cx="0" cy="13235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68010" y="1318220"/>
            <a:ext cx="151250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8765" y="1217975"/>
            <a:ext cx="866384" cy="2004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estimated WCET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109119" y="153928"/>
            <a:ext cx="0" cy="14127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64572" y="1518710"/>
            <a:ext cx="174454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042319" y="1418465"/>
            <a:ext cx="433192" cy="2004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budget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448127" y="18755"/>
            <a:ext cx="0" cy="2703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448127" y="76954"/>
            <a:ext cx="432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239229" y="0"/>
            <a:ext cx="865240" cy="139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 slack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880519" y="20856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239229" y="139040"/>
            <a:ext cx="631890" cy="139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 slack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918619" y="210760"/>
            <a:ext cx="3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664323" y="76954"/>
            <a:ext cx="5958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53081" y="49272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</a:t>
            </a:r>
          </a:p>
        </p:txBody>
      </p:sp>
      <p:cxnSp>
        <p:nvCxnSpPr>
          <p:cNvPr id="10" name="Straight Arrow Connector 9"/>
          <p:cNvCxnSpPr>
            <a:stCxn id="4" idx="2"/>
            <a:endCxn id="57" idx="0"/>
          </p:cNvCxnSpPr>
          <p:nvPr/>
        </p:nvCxnSpPr>
        <p:spPr>
          <a:xfrm>
            <a:off x="845711" y="654078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97267" y="503893"/>
            <a:ext cx="72606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Enqueue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49687" y="652774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6267" y="18217"/>
            <a:ext cx="0" cy="1295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226119" y="243744"/>
            <a:ext cx="66714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FIFO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46108" y="854767"/>
            <a:ext cx="18749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64647" y="654086"/>
            <a:ext cx="856399" cy="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4095" y="870071"/>
            <a:ext cx="93923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 Code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80685" y="1016922"/>
            <a:ext cx="124264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Values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927161" y="1186789"/>
            <a:ext cx="328082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728180" y="492736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Decode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20810" y="654069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6200000">
            <a:off x="1203279" y="50456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798213" y="653423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16200000">
            <a:off x="1678378" y="504559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71009" y="652782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2153478" y="50456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02087" y="491424"/>
            <a:ext cx="862560" cy="32269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Type Filter</a:t>
            </a:r>
          </a:p>
        </p:txBody>
      </p:sp>
    </p:spTree>
    <p:extLst>
      <p:ext uri="{BB962C8B-B14F-4D97-AF65-F5344CB8AC3E}">
        <p14:creationId xmlns:p14="http://schemas.microsoft.com/office/powerpoint/2010/main" val="277490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235</Words>
  <Application>Microsoft Office PowerPoint</Application>
  <PresentationFormat>Custom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75</cp:revision>
  <cp:lastPrinted>2015-06-17T18:32:54Z</cp:lastPrinted>
  <dcterms:created xsi:type="dcterms:W3CDTF">2015-01-15T16:05:29Z</dcterms:created>
  <dcterms:modified xsi:type="dcterms:W3CDTF">2015-07-12T20:58:31Z</dcterms:modified>
</cp:coreProperties>
</file>