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4" d="100"/>
          <a:sy n="184" d="100"/>
        </p:scale>
        <p:origin x="-582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137" y="181046"/>
            <a:ext cx="1465782" cy="1190554"/>
          </a:xfrm>
          <a:prstGeom prst="roundRect">
            <a:avLst>
              <a:gd name="adj" fmla="val 781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conditon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compute();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(i=0; i&lt;n; i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 {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compute2();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24664" y="181044"/>
            <a:ext cx="1465782" cy="1190555"/>
          </a:xfrm>
          <a:prstGeom prst="roundRect">
            <a:avLst>
              <a:gd name="adj" fmla="val 781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(condition) {</a:t>
            </a: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 feature[0]++;</a:t>
            </a:r>
            <a:endParaRPr lang="en-US" sz="800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compute();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feature[1] += n;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(i=0; i&lt;n; i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compute2</a:t>
            </a:r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4919" y="181046"/>
            <a:ext cx="1465782" cy="1190554"/>
          </a:xfrm>
          <a:prstGeom prst="roundRect">
            <a:avLst>
              <a:gd name="adj" fmla="val 781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(condition)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 feature[0]++;</a:t>
            </a:r>
            <a:endParaRPr lang="en-US" sz="800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feature[1] += n;</a:t>
            </a:r>
          </a:p>
          <a:p>
            <a:endParaRPr lang="en-US" sz="800" b="1" dirty="0" smtClean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52248" y="642552"/>
            <a:ext cx="337671" cy="26883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155" y="4006"/>
            <a:ext cx="1113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Original Code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0682" y="4006"/>
            <a:ext cx="1113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Instrumented Code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0937" y="4006"/>
            <a:ext cx="1113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Program Slice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436063" y="642552"/>
            <a:ext cx="337671" cy="26883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4297" y="383226"/>
            <a:ext cx="669531" cy="3264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Instrument Features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-260283" y="559548"/>
            <a:ext cx="72969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Off-line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4811" y="24390"/>
            <a:ext cx="5041842" cy="1271010"/>
          </a:xfrm>
          <a:prstGeom prst="roundRect">
            <a:avLst>
              <a:gd name="adj" fmla="val 942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464" y="383226"/>
            <a:ext cx="422455" cy="3264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 Code</a:t>
            </a:r>
          </a:p>
        </p:txBody>
      </p:sp>
      <p:cxnSp>
        <p:nvCxnSpPr>
          <p:cNvPr id="6" name="Straight Arrow Connector 5"/>
          <p:cNvCxnSpPr>
            <a:stCxn id="5" idx="3"/>
            <a:endCxn id="2" idx="1"/>
          </p:cNvCxnSpPr>
          <p:nvPr/>
        </p:nvCxnSpPr>
        <p:spPr>
          <a:xfrm>
            <a:off x="746919" y="546448"/>
            <a:ext cx="17737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  <a:endCxn id="8" idx="1"/>
          </p:cNvCxnSpPr>
          <p:nvPr/>
        </p:nvCxnSpPr>
        <p:spPr>
          <a:xfrm>
            <a:off x="1593828" y="546448"/>
            <a:ext cx="20630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00133" y="383226"/>
            <a:ext cx="708095" cy="3264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Instrumented Code</a:t>
            </a:r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2508228" y="546448"/>
            <a:ext cx="21696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5192" y="383227"/>
            <a:ext cx="531732" cy="32644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</a:p>
        </p:txBody>
      </p:sp>
      <p:cxnSp>
        <p:nvCxnSpPr>
          <p:cNvPr id="11" name="Straight Arrow Connector 10"/>
          <p:cNvCxnSpPr>
            <a:stCxn id="12" idx="2"/>
            <a:endCxn id="10" idx="0"/>
          </p:cNvCxnSpPr>
          <p:nvPr/>
        </p:nvCxnSpPr>
        <p:spPr>
          <a:xfrm>
            <a:off x="2991058" y="224880"/>
            <a:ext cx="0" cy="15834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81866" y="24390"/>
            <a:ext cx="818384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Sample Inputs</a:t>
            </a:r>
          </a:p>
        </p:txBody>
      </p:sp>
      <p:cxnSp>
        <p:nvCxnSpPr>
          <p:cNvPr id="13" name="Straight Arrow Connector 12"/>
          <p:cNvCxnSpPr>
            <a:stCxn id="10" idx="3"/>
            <a:endCxn id="14" idx="1"/>
          </p:cNvCxnSpPr>
          <p:nvPr/>
        </p:nvCxnSpPr>
        <p:spPr>
          <a:xfrm flipV="1">
            <a:off x="3256924" y="546447"/>
            <a:ext cx="154428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11352" y="446202"/>
            <a:ext cx="959208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 Values,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Execution Times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42638" y="383227"/>
            <a:ext cx="461409" cy="32644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Train Model</a:t>
            </a: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370560" y="546447"/>
            <a:ext cx="172078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 flipH="1">
            <a:off x="4773342" y="709669"/>
            <a:ext cx="1" cy="1846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56365" y="894272"/>
            <a:ext cx="633954" cy="3264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Execution Time Model</a:t>
            </a:r>
          </a:p>
        </p:txBody>
      </p:sp>
      <p:cxnSp>
        <p:nvCxnSpPr>
          <p:cNvPr id="19" name="Straight Arrow Connector 18"/>
          <p:cNvCxnSpPr>
            <a:stCxn id="8" idx="2"/>
            <a:endCxn id="20" idx="0"/>
          </p:cNvCxnSpPr>
          <p:nvPr/>
        </p:nvCxnSpPr>
        <p:spPr>
          <a:xfrm>
            <a:off x="2154181" y="709669"/>
            <a:ext cx="0" cy="1846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19415" y="894272"/>
            <a:ext cx="669531" cy="3264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Generate Slice</a:t>
            </a:r>
          </a:p>
        </p:txBody>
      </p:sp>
      <p:cxnSp>
        <p:nvCxnSpPr>
          <p:cNvPr id="21" name="Straight Arrow Connector 20"/>
          <p:cNvCxnSpPr>
            <a:stCxn id="18" idx="1"/>
            <a:endCxn id="20" idx="3"/>
          </p:cNvCxnSpPr>
          <p:nvPr/>
        </p:nvCxnSpPr>
        <p:spPr>
          <a:xfrm flipH="1">
            <a:off x="2488946" y="1057494"/>
            <a:ext cx="196741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56277" y="894272"/>
            <a:ext cx="1152151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 selection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296" y="894272"/>
            <a:ext cx="669531" cy="3264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Prediction Slice</a:t>
            </a:r>
          </a:p>
        </p:txBody>
      </p:sp>
      <p:cxnSp>
        <p:nvCxnSpPr>
          <p:cNvPr id="24" name="Straight Arrow Connector 23"/>
          <p:cNvCxnSpPr>
            <a:stCxn id="20" idx="1"/>
            <a:endCxn id="23" idx="3"/>
          </p:cNvCxnSpPr>
          <p:nvPr/>
        </p:nvCxnSpPr>
        <p:spPr>
          <a:xfrm flipH="1">
            <a:off x="1593827" y="1057494"/>
            <a:ext cx="22558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4810" y="1371600"/>
            <a:ext cx="5041843" cy="1189945"/>
          </a:xfrm>
          <a:prstGeom prst="roundRect">
            <a:avLst>
              <a:gd name="adj" fmla="val 942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-260281" y="1828227"/>
            <a:ext cx="72969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Run-time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3734" y="1625465"/>
            <a:ext cx="376270" cy="402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Inputs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7671" y="1625465"/>
            <a:ext cx="632798" cy="402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Generate Features</a:t>
            </a:r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50004" y="1826805"/>
            <a:ext cx="14766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70354" y="1625465"/>
            <a:ext cx="453881" cy="402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 Values</a:t>
            </a:r>
          </a:p>
        </p:txBody>
      </p:sp>
      <p:cxnSp>
        <p:nvCxnSpPr>
          <p:cNvPr id="31" name="Straight Arrow Connector 30"/>
          <p:cNvCxnSpPr>
            <a:stCxn id="28" idx="3"/>
            <a:endCxn id="30" idx="1"/>
          </p:cNvCxnSpPr>
          <p:nvPr/>
        </p:nvCxnSpPr>
        <p:spPr>
          <a:xfrm>
            <a:off x="1430469" y="1826805"/>
            <a:ext cx="13988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67993" y="1625464"/>
            <a:ext cx="661985" cy="4026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 Execution Time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2024235" y="1826805"/>
            <a:ext cx="14375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88605" y="1625465"/>
            <a:ext cx="701707" cy="402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 Frequency</a:t>
            </a:r>
          </a:p>
        </p:txBody>
      </p:sp>
      <p:cxnSp>
        <p:nvCxnSpPr>
          <p:cNvPr id="35" name="Straight Arrow Connector 34"/>
          <p:cNvCxnSpPr>
            <a:stCxn id="32" idx="3"/>
            <a:endCxn id="36" idx="1"/>
          </p:cNvCxnSpPr>
          <p:nvPr/>
        </p:nvCxnSpPr>
        <p:spPr>
          <a:xfrm>
            <a:off x="2829978" y="1826805"/>
            <a:ext cx="15874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88723" y="1625465"/>
            <a:ext cx="551077" cy="402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Execution Time</a:t>
            </a:r>
          </a:p>
        </p:txBody>
      </p:sp>
      <p:cxnSp>
        <p:nvCxnSpPr>
          <p:cNvPr id="37" name="Straight Arrow Connector 36"/>
          <p:cNvCxnSpPr>
            <a:stCxn id="36" idx="3"/>
            <a:endCxn id="34" idx="1"/>
          </p:cNvCxnSpPr>
          <p:nvPr/>
        </p:nvCxnSpPr>
        <p:spPr>
          <a:xfrm>
            <a:off x="3539800" y="1826805"/>
            <a:ext cx="14880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51969" y="1625465"/>
            <a:ext cx="634577" cy="402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Frequency</a:t>
            </a:r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>
            <a:off x="4390312" y="1826805"/>
            <a:ext cx="16165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2"/>
            <a:endCxn id="28" idx="0"/>
          </p:cNvCxnSpPr>
          <p:nvPr/>
        </p:nvCxnSpPr>
        <p:spPr>
          <a:xfrm rot="5400000">
            <a:off x="984191" y="1350594"/>
            <a:ext cx="404750" cy="144992"/>
          </a:xfrm>
          <a:prstGeom prst="curvedConnector3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8" idx="2"/>
            <a:endCxn id="32" idx="0"/>
          </p:cNvCxnSpPr>
          <p:nvPr/>
        </p:nvCxnSpPr>
        <p:spPr>
          <a:xfrm rot="5400000">
            <a:off x="3433790" y="285911"/>
            <a:ext cx="404749" cy="22743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27426" y="2284855"/>
            <a:ext cx="891093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 Prediction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47119" y="2284855"/>
            <a:ext cx="65380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 DVFS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63407" y="2284855"/>
            <a:ext cx="76011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Job</a:t>
            </a:r>
          </a:p>
        </p:txBody>
      </p:sp>
      <p:cxnSp>
        <p:nvCxnSpPr>
          <p:cNvPr id="45" name="Straight Arrow Connector 44"/>
          <p:cNvCxnSpPr>
            <a:stCxn id="42" idx="3"/>
            <a:endCxn id="43" idx="1"/>
          </p:cNvCxnSpPr>
          <p:nvPr/>
        </p:nvCxnSpPr>
        <p:spPr>
          <a:xfrm>
            <a:off x="2118519" y="23851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4" idx="1"/>
          </p:cNvCxnSpPr>
          <p:nvPr/>
        </p:nvCxnSpPr>
        <p:spPr>
          <a:xfrm>
            <a:off x="3000924" y="2385100"/>
            <a:ext cx="26248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3734" y="2104345"/>
            <a:ext cx="953693" cy="18051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118519" y="2104345"/>
            <a:ext cx="3068027" cy="18051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3734" y="1548657"/>
            <a:ext cx="4912812" cy="5556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8002" y="1371601"/>
            <a:ext cx="819178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DVFS Predictor</a:t>
            </a:r>
          </a:p>
        </p:txBody>
      </p:sp>
    </p:spTree>
    <p:extLst>
      <p:ext uri="{BB962C8B-B14F-4D97-AF65-F5344CB8AC3E}">
        <p14:creationId xmlns:p14="http://schemas.microsoft.com/office/powerpoint/2010/main" val="40105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121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62</cp:revision>
  <cp:lastPrinted>2015-05-27T20:32:49Z</cp:lastPrinted>
  <dcterms:created xsi:type="dcterms:W3CDTF">2015-01-15T16:05:29Z</dcterms:created>
  <dcterms:modified xsi:type="dcterms:W3CDTF">2015-05-27T20:46:35Z</dcterms:modified>
</cp:coreProperties>
</file>