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846" y="-72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89" y="164543"/>
            <a:ext cx="1589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2528" y="164541"/>
            <a:ext cx="1715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; 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1520" y="164543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352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703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6045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4754" y="429750"/>
            <a:ext cx="5177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688" y="621775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88" y="1351470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22527" y="775395"/>
            <a:ext cx="36201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22527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61519" y="173532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1688" y="160915"/>
            <a:ext cx="5171031" cy="1757954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10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9175" y="164543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{r1, r1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0xf}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{base, bounds} of array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217" y="-31512"/>
            <a:ext cx="131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4870" y="-31512"/>
            <a:ext cx="784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3700" y="-31512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8474" y="164543"/>
            <a:ext cx="2016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 // true if dropped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010" y="468155"/>
            <a:ext cx="523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011" y="929015"/>
            <a:ext cx="52390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010" y="1620305"/>
            <a:ext cx="523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010" y="1081415"/>
            <a:ext cx="523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38473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79175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013" y="160914"/>
            <a:ext cx="5239082" cy="2034953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>
            <a:stCxn id="3" idx="3"/>
            <a:endCxn id="11" idx="1"/>
          </p:cNvCxnSpPr>
          <p:nvPr/>
        </p:nvCxnSpPr>
        <p:spPr>
          <a:xfrm>
            <a:off x="3279209" y="362361"/>
            <a:ext cx="15362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49514" y="46657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cxnSp>
        <p:nvCxnSpPr>
          <p:cNvPr id="4" name="Straight Arrow Connector 3"/>
          <p:cNvCxnSpPr>
            <a:stCxn id="3" idx="2"/>
            <a:endCxn id="5" idx="0"/>
          </p:cNvCxnSpPr>
          <p:nvPr/>
        </p:nvCxnSpPr>
        <p:spPr>
          <a:xfrm>
            <a:off x="2914362" y="67806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49514" y="897753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cxnSp>
        <p:nvCxnSpPr>
          <p:cNvPr id="6" name="Straight Arrow Connector 5"/>
          <p:cNvCxnSpPr>
            <a:stCxn id="12" idx="3"/>
            <a:endCxn id="13" idx="1"/>
          </p:cNvCxnSpPr>
          <p:nvPr/>
        </p:nvCxnSpPr>
        <p:spPr>
          <a:xfrm>
            <a:off x="1781414" y="362362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2"/>
            <a:endCxn id="8" idx="0"/>
          </p:cNvCxnSpPr>
          <p:nvPr/>
        </p:nvCxnSpPr>
        <p:spPr>
          <a:xfrm>
            <a:off x="1416567" y="67806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51719" y="897754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9" name="Straight Arrow Connector 8"/>
          <p:cNvCxnSpPr>
            <a:stCxn id="11" idx="2"/>
            <a:endCxn id="10" idx="0"/>
          </p:cNvCxnSpPr>
          <p:nvPr/>
        </p:nvCxnSpPr>
        <p:spPr>
          <a:xfrm>
            <a:off x="3797677" y="67806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32829" y="897754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2829" y="46657"/>
            <a:ext cx="729695" cy="6314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1719" y="46658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36349" y="224498"/>
            <a:ext cx="459545" cy="2757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3"/>
            <a:endCxn id="3" idx="1"/>
          </p:cNvCxnSpPr>
          <p:nvPr/>
        </p:nvCxnSpPr>
        <p:spPr>
          <a:xfrm flipV="1">
            <a:off x="2395894" y="362361"/>
            <a:ext cx="153620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5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726279" y="656505"/>
            <a:ext cx="53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0011" y="1258926"/>
            <a:ext cx="557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16" y="514304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9719" y="2228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9719" y="23369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5992" y="427252"/>
            <a:ext cx="1617681" cy="8490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10947" y="834075"/>
            <a:ext cx="59845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194719" y="625360"/>
            <a:ext cx="516229" cy="417431"/>
            <a:chOff x="1569499" y="3233315"/>
            <a:chExt cx="428024" cy="614235"/>
          </a:xfrm>
        </p:grpSpPr>
        <p:sp>
          <p:nvSpPr>
            <p:cNvPr id="9" name="Trapezoid 8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935122" y="235226"/>
            <a:ext cx="1683139" cy="8112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1830" y="1060822"/>
            <a:ext cx="1661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Destination Address 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4771" y="560471"/>
            <a:ext cx="42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inst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221174" y="610059"/>
            <a:ext cx="619803" cy="220687"/>
            <a:chOff x="1687647" y="877689"/>
            <a:chExt cx="555060" cy="220687"/>
          </a:xfrm>
        </p:grpSpPr>
        <p:grpSp>
          <p:nvGrpSpPr>
            <p:cNvPr id="16" name="Group 15"/>
            <p:cNvGrpSpPr/>
            <p:nvPr/>
          </p:nvGrpSpPr>
          <p:grpSpPr>
            <a:xfrm>
              <a:off x="1687647" y="896701"/>
              <a:ext cx="202217" cy="201675"/>
              <a:chOff x="1569499" y="3442406"/>
              <a:chExt cx="187223" cy="211562"/>
            </a:xfrm>
          </p:grpSpPr>
          <p:sp>
            <p:nvSpPr>
              <p:cNvPr id="18" name="Isosceles Triangle 17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42319" y="402809"/>
            <a:ext cx="516229" cy="417431"/>
            <a:chOff x="1569499" y="3233315"/>
            <a:chExt cx="428024" cy="614235"/>
          </a:xfrm>
        </p:grpSpPr>
        <p:sp>
          <p:nvSpPr>
            <p:cNvPr id="21" name="Trapezoid 20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768762" y="45700"/>
            <a:ext cx="1694125" cy="78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47119" y="406610"/>
            <a:ext cx="962278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14989" y="264561"/>
            <a:ext cx="11302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32883" y="126521"/>
            <a:ext cx="1080836" cy="266085"/>
            <a:chOff x="3649159" y="1650838"/>
            <a:chExt cx="1080836" cy="266085"/>
          </a:xfrm>
        </p:grpSpPr>
        <p:sp>
          <p:nvSpPr>
            <p:cNvPr id="28" name="TextBox 27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9" name="Trapezoid 28"/>
            <p:cNvSpPr/>
            <p:nvPr/>
          </p:nvSpPr>
          <p:spPr>
            <a:xfrm rot="5400000">
              <a:off x="4517956" y="1704883"/>
              <a:ext cx="266084" cy="157995"/>
            </a:xfrm>
            <a:prstGeom prst="trapezoid">
              <a:avLst>
                <a:gd name="adj" fmla="val 3221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49159" y="1650838"/>
              <a:ext cx="7578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1452524" y="547953"/>
            <a:ext cx="47354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02472" y="192626"/>
            <a:ext cx="615895" cy="417431"/>
            <a:chOff x="1687650" y="697380"/>
            <a:chExt cx="551559" cy="585529"/>
          </a:xfrm>
        </p:grpSpPr>
        <p:grpSp>
          <p:nvGrpSpPr>
            <p:cNvPr id="35" name="Group 34"/>
            <p:cNvGrpSpPr/>
            <p:nvPr/>
          </p:nvGrpSpPr>
          <p:grpSpPr>
            <a:xfrm>
              <a:off x="1687650" y="697380"/>
              <a:ext cx="462306" cy="585529"/>
              <a:chOff x="1569499" y="3233317"/>
              <a:chExt cx="428026" cy="614235"/>
            </a:xfrm>
          </p:grpSpPr>
          <p:sp>
            <p:nvSpPr>
              <p:cNvPr id="37" name="Trapezoid 36"/>
              <p:cNvSpPr/>
              <p:nvPr/>
            </p:nvSpPr>
            <p:spPr>
              <a:xfrm rot="5400000">
                <a:off x="1486177" y="3336204"/>
                <a:ext cx="614235" cy="408461"/>
              </a:xfrm>
              <a:prstGeom prst="trapezoid">
                <a:avLst>
                  <a:gd name="adj" fmla="val 25776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840308" y="834440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68762" y="616261"/>
            <a:ext cx="169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0 Address 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09399" y="45701"/>
            <a:ext cx="790320" cy="12305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8844" y="1079956"/>
            <a:ext cx="866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Dataflow Flags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80692" y="95689"/>
            <a:ext cx="642827" cy="3109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 RF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380694" y="453169"/>
            <a:ext cx="642825" cy="6294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02234" y="228487"/>
            <a:ext cx="43150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42425" y="463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Decision Table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10144" y="741913"/>
            <a:ext cx="13228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90319" y="834075"/>
            <a:ext cx="0" cy="461325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35123" y="831035"/>
            <a:ext cx="168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1 Address 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840784" y="830745"/>
            <a:ext cx="0" cy="15166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64990" y="938757"/>
            <a:ext cx="741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enable</a:t>
            </a:r>
          </a:p>
        </p:txBody>
      </p:sp>
      <p:cxnSp>
        <p:nvCxnSpPr>
          <p:cNvPr id="54" name="Straight Arrow Connector 53"/>
          <p:cNvCxnSpPr>
            <a:stCxn id="21" idx="0"/>
          </p:cNvCxnSpPr>
          <p:nvPr/>
        </p:nvCxnSpPr>
        <p:spPr>
          <a:xfrm>
            <a:off x="2558547" y="611525"/>
            <a:ext cx="75085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10947" y="228600"/>
            <a:ext cx="724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26279" y="437184"/>
            <a:ext cx="709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099719" y="428810"/>
            <a:ext cx="43401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6001" y="425540"/>
            <a:ext cx="704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Constant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970848" y="830746"/>
            <a:ext cx="0" cy="34989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099720" y="1180643"/>
            <a:ext cx="87092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64990" y="1137271"/>
            <a:ext cx="739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value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5234" y="41403"/>
            <a:ext cx="529285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 entry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5234" y="744750"/>
            <a:ext cx="529285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Table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>
            <a:off x="594519" y="274183"/>
            <a:ext cx="174243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89477" y="800550"/>
            <a:ext cx="179285" cy="403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6407" y="510436"/>
            <a:ext cx="0" cy="23404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099719" y="982406"/>
            <a:ext cx="741802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94519" y="953202"/>
            <a:ext cx="340603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96572" y="1105350"/>
            <a:ext cx="559420" cy="25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1720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6523" y="-23380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7800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992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filter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filter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51719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8119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4518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7534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7992" y="164541"/>
            <a:ext cx="0" cy="1661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051722" y="164547"/>
            <a:ext cx="3162006" cy="1661990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9871" y="47542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559982" y="28035"/>
            <a:ext cx="0" cy="122895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426011" y="834539"/>
            <a:ext cx="264644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4632" y="826035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4541" y="29158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59982" y="505173"/>
            <a:ext cx="345645" cy="128836"/>
          </a:xfrm>
          <a:prstGeom prst="straightConnector1">
            <a:avLst/>
          </a:prstGeom>
          <a:ln w="12700">
            <a:solidFill>
              <a:srgbClr val="33A02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11419" y="634009"/>
            <a:ext cx="958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35241" y="518795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initial 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4905" y="47541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overheads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627" y="505173"/>
            <a:ext cx="190634" cy="198834"/>
          </a:xfrm>
          <a:prstGeom prst="straightConnector1">
            <a:avLst/>
          </a:prstGeom>
          <a:ln w="12700">
            <a:solidFill>
              <a:srgbClr val="E31A1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6261" y="575171"/>
            <a:ext cx="345645" cy="128836"/>
          </a:xfrm>
          <a:prstGeom prst="straightConnector1">
            <a:avLst/>
          </a:prstGeom>
          <a:ln w="12700">
            <a:solidFill>
              <a:srgbClr val="33A02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00945" y="296869"/>
            <a:ext cx="210531" cy="27272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62037" y="296659"/>
            <a:ext cx="0" cy="34293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41906" y="577633"/>
            <a:ext cx="422455" cy="440627"/>
          </a:xfrm>
          <a:prstGeom prst="straightConnector1">
            <a:avLst/>
          </a:prstGeom>
          <a:ln w="12700">
            <a:solidFill>
              <a:srgbClr val="E31A1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64361" y="639531"/>
            <a:ext cx="1016065" cy="378729"/>
          </a:xfrm>
          <a:prstGeom prst="straightConnector1">
            <a:avLst/>
          </a:prstGeom>
          <a:ln w="12700">
            <a:solidFill>
              <a:srgbClr val="33A02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44838" y="1056464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9581" y="1056464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28989" y="1056463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2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00925" y="59789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073847" y="59791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>
            <a:stCxn id="2" idx="6"/>
            <a:endCxn id="3" idx="2"/>
          </p:cNvCxnSpPr>
          <p:nvPr/>
        </p:nvCxnSpPr>
        <p:spPr>
          <a:xfrm>
            <a:off x="1831354" y="175004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46769" y="60111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04276" y="175329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19691" y="60111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77198" y="175327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50120" y="17532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46768" y="357609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11" name="Straight Arrow Connector 10"/>
          <p:cNvCxnSpPr>
            <a:stCxn id="3" idx="5"/>
            <a:endCxn id="10" idx="2"/>
          </p:cNvCxnSpPr>
          <p:nvPr/>
        </p:nvCxnSpPr>
        <p:spPr>
          <a:xfrm>
            <a:off x="2270530" y="256474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80750" y="472824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23243" y="357609"/>
            <a:ext cx="230429" cy="23042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2613" y="59788"/>
            <a:ext cx="230429" cy="23042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1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85119" y="4570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0580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>
            <a:stCxn id="2" idx="6"/>
            <a:endCxn id="3" idx="2"/>
          </p:cNvCxnSpPr>
          <p:nvPr/>
        </p:nvCxnSpPr>
        <p:spPr>
          <a:xfrm>
            <a:off x="1815548" y="16091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309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8470" y="161240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038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61392" y="161238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314" y="161236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309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11" name="Straight Arrow Connector 10"/>
          <p:cNvCxnSpPr>
            <a:stCxn id="3" idx="5"/>
            <a:endCxn id="10" idx="2"/>
          </p:cNvCxnSpPr>
          <p:nvPr/>
        </p:nvCxnSpPr>
        <p:spPr>
          <a:xfrm>
            <a:off x="2254724" y="242385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64944" y="45873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74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68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6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85119" y="4570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0580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>
            <a:stCxn id="2" idx="6"/>
            <a:endCxn id="3" idx="2"/>
          </p:cNvCxnSpPr>
          <p:nvPr/>
        </p:nvCxnSpPr>
        <p:spPr>
          <a:xfrm>
            <a:off x="1815548" y="16091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30963" y="46022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8470" y="161240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038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61392" y="161238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314" y="161236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30962" y="34352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11" name="Straight Arrow Connector 10"/>
          <p:cNvCxnSpPr>
            <a:stCxn id="3" idx="5"/>
            <a:endCxn id="10" idx="2"/>
          </p:cNvCxnSpPr>
          <p:nvPr/>
        </p:nvCxnSpPr>
        <p:spPr>
          <a:xfrm>
            <a:off x="2254724" y="242385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64944" y="45873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74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68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8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676</Words>
  <Application>Microsoft Office PowerPoint</Application>
  <PresentationFormat>Custom</PresentationFormat>
  <Paragraphs>205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48</cp:revision>
  <cp:lastPrinted>2015-03-03T21:51:06Z</cp:lastPrinted>
  <dcterms:created xsi:type="dcterms:W3CDTF">2015-01-15T16:05:29Z</dcterms:created>
  <dcterms:modified xsi:type="dcterms:W3CDTF">2015-03-03T21:51:50Z</dcterms:modified>
</cp:coreProperties>
</file>