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2651125" cy="10058400"/>
  <p:notesSz cx="2192338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2694" y="-72"/>
      </p:cViewPr>
      <p:guideLst>
        <p:guide orient="horz" pos="3168"/>
        <p:guide pos="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35" y="3124624"/>
            <a:ext cx="2253456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669" y="5699760"/>
            <a:ext cx="1855788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1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1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7381" y="591397"/>
            <a:ext cx="173060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02" y="591397"/>
            <a:ext cx="474993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7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21" y="6463454"/>
            <a:ext cx="2253456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421" y="4263180"/>
            <a:ext cx="2253456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0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02" y="3441277"/>
            <a:ext cx="324026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14" y="3441277"/>
            <a:ext cx="324026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6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56" y="402802"/>
            <a:ext cx="2386013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56" y="2251499"/>
            <a:ext cx="1171374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556" y="3189817"/>
            <a:ext cx="1171374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6735" y="2251499"/>
            <a:ext cx="1171834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6735" y="3189817"/>
            <a:ext cx="1171834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3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56" y="400473"/>
            <a:ext cx="872202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16" y="400474"/>
            <a:ext cx="1482053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556" y="2104814"/>
            <a:ext cx="872202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6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39" y="7040880"/>
            <a:ext cx="1590675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639" y="898737"/>
            <a:ext cx="1590675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39" y="7872096"/>
            <a:ext cx="1590675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9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556" y="402802"/>
            <a:ext cx="2386013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56" y="2346961"/>
            <a:ext cx="2386013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556" y="9322647"/>
            <a:ext cx="618596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532C-1FCB-40DB-A177-17AD6E59D507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5801" y="9322647"/>
            <a:ext cx="839523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99973" y="9322647"/>
            <a:ext cx="618596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8362" y="228600"/>
            <a:ext cx="890025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456" y="865210"/>
            <a:ext cx="890025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9028" y="865210"/>
            <a:ext cx="890025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8361" y="1469125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735469" y="525275"/>
            <a:ext cx="577906" cy="339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313375" y="525275"/>
            <a:ext cx="610666" cy="339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735469" y="1161885"/>
            <a:ext cx="577905" cy="307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1313374" y="1161885"/>
            <a:ext cx="610667" cy="307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>
            <a:off x="1313374" y="1765800"/>
            <a:ext cx="1" cy="202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0"/>
          </p:cNvCxnSpPr>
          <p:nvPr/>
        </p:nvCxnSpPr>
        <p:spPr>
          <a:xfrm>
            <a:off x="1313375" y="48140"/>
            <a:ext cx="0" cy="180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18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8362" y="237362"/>
            <a:ext cx="890026" cy="29667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0.0</a:t>
            </a:r>
          </a:p>
        </p:txBody>
      </p:sp>
      <p:sp>
        <p:nvSpPr>
          <p:cNvPr id="5" name="Rectangle 4"/>
          <p:cNvSpPr/>
          <p:nvPr/>
        </p:nvSpPr>
        <p:spPr>
          <a:xfrm>
            <a:off x="200841" y="1355034"/>
            <a:ext cx="890026" cy="29667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1.0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5880" y="1355033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2.0</a:t>
            </a:r>
          </a:p>
        </p:txBody>
      </p:sp>
      <p:sp>
        <p:nvSpPr>
          <p:cNvPr id="7" name="Rectangle 6"/>
          <p:cNvSpPr/>
          <p:nvPr/>
        </p:nvSpPr>
        <p:spPr>
          <a:xfrm>
            <a:off x="868362" y="2433742"/>
            <a:ext cx="890026" cy="29667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3.0</a:t>
            </a:r>
          </a:p>
        </p:txBody>
      </p:sp>
      <p:cxnSp>
        <p:nvCxnSpPr>
          <p:cNvPr id="8" name="Straight Arrow Connector 7"/>
          <p:cNvCxnSpPr>
            <a:stCxn id="13" idx="2"/>
            <a:endCxn id="5" idx="0"/>
          </p:cNvCxnSpPr>
          <p:nvPr/>
        </p:nvCxnSpPr>
        <p:spPr>
          <a:xfrm flipH="1">
            <a:off x="645854" y="1068437"/>
            <a:ext cx="667521" cy="286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3" idx="2"/>
            <a:endCxn id="6" idx="0"/>
          </p:cNvCxnSpPr>
          <p:nvPr/>
        </p:nvCxnSpPr>
        <p:spPr>
          <a:xfrm>
            <a:off x="1313375" y="1068437"/>
            <a:ext cx="667518" cy="286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1313375" y="1651708"/>
            <a:ext cx="667518" cy="7820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1313373" y="2730417"/>
            <a:ext cx="2" cy="192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0"/>
          </p:cNvCxnSpPr>
          <p:nvPr/>
        </p:nvCxnSpPr>
        <p:spPr>
          <a:xfrm>
            <a:off x="1313375" y="39139"/>
            <a:ext cx="0" cy="198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68362" y="771762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0.1</a:t>
            </a:r>
          </a:p>
        </p:txBody>
      </p:sp>
      <p:cxnSp>
        <p:nvCxnSpPr>
          <p:cNvPr id="14" name="Straight Arrow Connector 13"/>
          <p:cNvCxnSpPr>
            <a:stCxn id="4" idx="2"/>
            <a:endCxn id="13" idx="0"/>
          </p:cNvCxnSpPr>
          <p:nvPr/>
        </p:nvCxnSpPr>
        <p:spPr>
          <a:xfrm>
            <a:off x="1313375" y="534037"/>
            <a:ext cx="0" cy="237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0841" y="1847102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1.1</a:t>
            </a:r>
          </a:p>
        </p:txBody>
      </p:sp>
      <p:cxnSp>
        <p:nvCxnSpPr>
          <p:cNvPr id="16" name="Straight Arrow Connector 15"/>
          <p:cNvCxnSpPr>
            <a:stCxn id="5" idx="2"/>
            <a:endCxn id="15" idx="0"/>
          </p:cNvCxnSpPr>
          <p:nvPr/>
        </p:nvCxnSpPr>
        <p:spPr>
          <a:xfrm>
            <a:off x="645854" y="1651709"/>
            <a:ext cx="0" cy="195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  <a:endCxn id="7" idx="0"/>
          </p:cNvCxnSpPr>
          <p:nvPr/>
        </p:nvCxnSpPr>
        <p:spPr>
          <a:xfrm>
            <a:off x="645854" y="2143777"/>
            <a:ext cx="667521" cy="289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5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360" y="457200"/>
            <a:ext cx="890026" cy="29667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12292" y="76200"/>
            <a:ext cx="2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12292" y="753875"/>
            <a:ext cx="2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13373" y="192531"/>
            <a:ext cx="405890" cy="1483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12292" y="870206"/>
            <a:ext cx="405890" cy="1483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6562" y="537463"/>
            <a:ext cx="633976" cy="1483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8360" y="457198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Delta </a:t>
            </a:r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l_M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12292" y="76198"/>
            <a:ext cx="2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12292" y="753873"/>
            <a:ext cx="2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13373" y="192529"/>
            <a:ext cx="405890" cy="1483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12292" y="870204"/>
            <a:ext cx="405890" cy="1483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58386" y="679706"/>
            <a:ext cx="4815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56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623" y="744146"/>
            <a:ext cx="2598340" cy="28372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7081" y="325046"/>
            <a:ext cx="838993" cy="16134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max</a:t>
            </a:r>
          </a:p>
        </p:txBody>
      </p:sp>
      <p:cxnSp>
        <p:nvCxnSpPr>
          <p:cNvPr id="3" name="Straight Arrow Connector 2"/>
          <p:cNvCxnSpPr>
            <a:stCxn id="4" idx="2"/>
          </p:cNvCxnSpPr>
          <p:nvPr/>
        </p:nvCxnSpPr>
        <p:spPr>
          <a:xfrm>
            <a:off x="601662" y="171052"/>
            <a:ext cx="335360" cy="1539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1162" y="24201"/>
            <a:ext cx="3810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lo_0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162" y="24201"/>
            <a:ext cx="3810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lo_1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2368" y="24201"/>
            <a:ext cx="3810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2574" y="29750"/>
            <a:ext cx="458788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5" idx="2"/>
            <a:endCxn id="2" idx="0"/>
          </p:cNvCxnSpPr>
          <p:nvPr/>
        </p:nvCxnSpPr>
        <p:spPr>
          <a:xfrm>
            <a:off x="982662" y="171052"/>
            <a:ext cx="213916" cy="1539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1427162" y="176601"/>
            <a:ext cx="354806" cy="148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11" idx="0"/>
          </p:cNvCxnSpPr>
          <p:nvPr/>
        </p:nvCxnSpPr>
        <p:spPr>
          <a:xfrm>
            <a:off x="1196578" y="486395"/>
            <a:ext cx="0" cy="3670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81881" y="853451"/>
            <a:ext cx="229394" cy="23754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−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92163" y="972227"/>
            <a:ext cx="28971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2015" y="898801"/>
            <a:ext cx="6096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c_M,min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91938" y="1088357"/>
            <a:ext cx="0" cy="2186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22325" y="2008175"/>
            <a:ext cx="229394" cy="23754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9821" y="1737267"/>
            <a:ext cx="6096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6362" y="2053523"/>
            <a:ext cx="6096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t_M,max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7466" y="2126949"/>
            <a:ext cx="1448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01762" y="1737267"/>
            <a:ext cx="3048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</a:t>
            </a:r>
          </a:p>
        </p:txBody>
      </p:sp>
      <p:cxnSp>
        <p:nvCxnSpPr>
          <p:cNvPr id="22" name="Straight Arrow Connector 21"/>
          <p:cNvCxnSpPr>
            <a:stCxn id="15" idx="4"/>
          </p:cNvCxnSpPr>
          <p:nvPr/>
        </p:nvCxnSpPr>
        <p:spPr>
          <a:xfrm>
            <a:off x="937022" y="2245724"/>
            <a:ext cx="249514" cy="11647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186536" y="2227810"/>
            <a:ext cx="241023" cy="134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427162" y="1700602"/>
            <a:ext cx="0" cy="52720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4500" y="2505545"/>
            <a:ext cx="804862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 + delta </a:t>
            </a:r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92030" y="2961147"/>
            <a:ext cx="1008856" cy="566741"/>
            <a:chOff x="692030" y="2709859"/>
            <a:chExt cx="1008856" cy="566741"/>
          </a:xfrm>
        </p:grpSpPr>
        <p:sp>
          <p:nvSpPr>
            <p:cNvPr id="27" name="Rectangle 26"/>
            <p:cNvSpPr/>
            <p:nvPr/>
          </p:nvSpPr>
          <p:spPr>
            <a:xfrm>
              <a:off x="692030" y="2709859"/>
              <a:ext cx="1008856" cy="566741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bound(0, </a:t>
              </a:r>
              <a:r>
                <a:rPr lang="en-US" sz="8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l_max</a:t>
              </a:r>
              <a:r>
                <a:rPr lang="en-US" sz="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777081" y="3200400"/>
              <a:ext cx="2468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1023937" y="2955129"/>
              <a:ext cx="225425" cy="245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249362" y="2955129"/>
              <a:ext cx="323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1140222" y="3680288"/>
            <a:ext cx="33774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81968" y="2961147"/>
            <a:ext cx="762794" cy="5667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bound(0, ∞)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840703" y="3451688"/>
            <a:ext cx="3992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239962" y="3197684"/>
            <a:ext cx="228598" cy="2540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882" y="3680287"/>
            <a:ext cx="49788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623" y="597839"/>
            <a:ext cx="612676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Node M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163762" y="3526290"/>
            <a:ext cx="0" cy="3825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205106" y="3527888"/>
            <a:ext cx="0" cy="3825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186536" y="2362200"/>
            <a:ext cx="0" cy="59894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934279" y="1676400"/>
            <a:ext cx="0" cy="3317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483317" y="1306968"/>
            <a:ext cx="1417242" cy="467189"/>
          </a:xfrm>
          <a:prstGeom prst="diamond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forwarded instruction?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73162" y="532600"/>
            <a:ext cx="3810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044453" y="2581798"/>
            <a:ext cx="229394" cy="23754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−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159150" y="2420057"/>
            <a:ext cx="0" cy="16174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159150" y="2819347"/>
            <a:ext cx="0" cy="1433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180703" y="2420057"/>
            <a:ext cx="978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450265" y="2627145"/>
            <a:ext cx="512593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l_max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99214" y="2700572"/>
            <a:ext cx="1448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34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52</Words>
  <Application>Microsoft Office PowerPoint</Application>
  <PresentationFormat>Custom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</dc:creator>
  <cp:lastModifiedBy>Daniel Lo</cp:lastModifiedBy>
  <cp:revision>23</cp:revision>
  <cp:lastPrinted>2015-01-21T21:46:13Z</cp:lastPrinted>
  <dcterms:created xsi:type="dcterms:W3CDTF">2015-01-21T20:49:16Z</dcterms:created>
  <dcterms:modified xsi:type="dcterms:W3CDTF">2015-01-21T22:10:12Z</dcterms:modified>
</cp:coreProperties>
</file>