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5303838" cy="10058400"/>
  <p:notesSz cx="484505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CE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00" d="100"/>
          <a:sy n="300" d="100"/>
        </p:scale>
        <p:origin x="876" y="5946"/>
      </p:cViewPr>
      <p:guideLst>
        <p:guide orient="horz" pos="3168"/>
        <p:guide pos="16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788" y="3124624"/>
            <a:ext cx="4508262" cy="21560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5576" y="5699760"/>
            <a:ext cx="3712687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55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6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31112" y="591397"/>
            <a:ext cx="691524" cy="125869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775" y="591397"/>
            <a:ext cx="1988939" cy="125869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90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8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967" y="6463454"/>
            <a:ext cx="4508262" cy="199771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8967" y="4263180"/>
            <a:ext cx="4508262" cy="220027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994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775" y="3441277"/>
            <a:ext cx="1339771" cy="97370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1944" y="3441277"/>
            <a:ext cx="1340692" cy="97370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83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92" y="402802"/>
            <a:ext cx="4773454" cy="167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5192" y="2251499"/>
            <a:ext cx="2343450" cy="9383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5192" y="3189817"/>
            <a:ext cx="2343450" cy="57952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94276" y="2251499"/>
            <a:ext cx="2344370" cy="9383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94276" y="3189817"/>
            <a:ext cx="2344370" cy="57952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24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59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53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92" y="400473"/>
            <a:ext cx="1744926" cy="17043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3653" y="400474"/>
            <a:ext cx="2964993" cy="85845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5192" y="2104814"/>
            <a:ext cx="1744926" cy="68802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26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589" y="7040880"/>
            <a:ext cx="3182303" cy="83121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39589" y="898737"/>
            <a:ext cx="3182303" cy="60350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9589" y="7872096"/>
            <a:ext cx="3182303" cy="11804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92D4-3454-4E80-9822-1258D18FA6E8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45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5192" y="402802"/>
            <a:ext cx="4773454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5192" y="2346961"/>
            <a:ext cx="4773454" cy="6638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5192" y="9322647"/>
            <a:ext cx="1237562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E92D4-3454-4E80-9822-1258D18FA6E8}" type="datetimeFigureOut">
              <a:rPr lang="en-US" smtClean="0"/>
              <a:t>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2145" y="9322647"/>
            <a:ext cx="1679549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01084" y="9322647"/>
            <a:ext cx="1237562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D5D13-BA02-43F8-BE1F-2EE9D31F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2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6200000">
            <a:off x="253081" y="492728"/>
            <a:ext cx="862560" cy="32269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Instruction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Fetch</a:t>
            </a:r>
          </a:p>
        </p:txBody>
      </p:sp>
      <p:cxnSp>
        <p:nvCxnSpPr>
          <p:cNvPr id="10" name="Straight Arrow Connector 9"/>
          <p:cNvCxnSpPr>
            <a:stCxn id="4" idx="2"/>
            <a:endCxn id="57" idx="0"/>
          </p:cNvCxnSpPr>
          <p:nvPr/>
        </p:nvCxnSpPr>
        <p:spPr>
          <a:xfrm>
            <a:off x="845711" y="654078"/>
            <a:ext cx="152400" cy="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797267" y="503893"/>
            <a:ext cx="726066" cy="14685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Enqueue</a:t>
            </a:r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2749687" y="652774"/>
            <a:ext cx="152400" cy="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486267" y="18217"/>
            <a:ext cx="0" cy="12954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 rot="16200000">
            <a:off x="4226119" y="243744"/>
            <a:ext cx="667148" cy="14685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 FIFO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746108" y="854767"/>
            <a:ext cx="187493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764647" y="654086"/>
            <a:ext cx="856399" cy="3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584095" y="870071"/>
            <a:ext cx="939238" cy="14685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Op Code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280685" y="1016922"/>
            <a:ext cx="1242648" cy="14685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Register Values</a:t>
            </a:r>
          </a:p>
        </p:txBody>
      </p:sp>
      <p:sp>
        <p:nvSpPr>
          <p:cNvPr id="49" name="Rectangle 48"/>
          <p:cNvSpPr/>
          <p:nvPr/>
        </p:nvSpPr>
        <p:spPr>
          <a:xfrm rot="16200000">
            <a:off x="3927161" y="1186789"/>
            <a:ext cx="328082" cy="14685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...</a:t>
            </a:r>
          </a:p>
        </p:txBody>
      </p:sp>
      <p:sp>
        <p:nvSpPr>
          <p:cNvPr id="57" name="Rectangle 56"/>
          <p:cNvSpPr/>
          <p:nvPr/>
        </p:nvSpPr>
        <p:spPr>
          <a:xfrm rot="16200000">
            <a:off x="728180" y="492736"/>
            <a:ext cx="862560" cy="32269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Instruction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Decode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1320810" y="654069"/>
            <a:ext cx="152400" cy="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 rot="16200000">
            <a:off x="1203279" y="504568"/>
            <a:ext cx="862560" cy="32269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Execute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1798213" y="653423"/>
            <a:ext cx="152400" cy="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 rot="16200000">
            <a:off x="1678378" y="504559"/>
            <a:ext cx="862560" cy="32269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Memory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2271009" y="652782"/>
            <a:ext cx="152400" cy="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 rot="16200000">
            <a:off x="2153478" y="504568"/>
            <a:ext cx="862560" cy="32269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Commit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902087" y="491424"/>
            <a:ext cx="862560" cy="322699"/>
          </a:xfrm>
          <a:prstGeom prst="rect">
            <a:avLst/>
          </a:prstGeom>
          <a:solidFill>
            <a:srgbClr val="A6CEE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Instruction Type Filter</a:t>
            </a:r>
          </a:p>
        </p:txBody>
      </p:sp>
    </p:spTree>
    <p:extLst>
      <p:ext uri="{BB962C8B-B14F-4D97-AF65-F5344CB8AC3E}">
        <p14:creationId xmlns:p14="http://schemas.microsoft.com/office/powerpoint/2010/main" val="546455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689" y="164543"/>
            <a:ext cx="15896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1: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*x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(4*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sizeof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));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2: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*y = x + 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3: x[3] = 1;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4: y[3] = 1;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22528" y="164541"/>
            <a:ext cx="17151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1: call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; return pointer 0x12340000 in r1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2: add r2, r1, #8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3a: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mov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r3, #1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3b: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str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r3, [r1, #12] 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; store to 0x1234000c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4: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str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r3, [r2, #12] 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; store to 0x12340014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61520" y="164543"/>
            <a:ext cx="1981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1: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 = {r1, r1 + 0xf}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 // {base, bounds} of array</a:t>
            </a: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2: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[2]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3a: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 = NULL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3b: if (r1 + 12 &lt; base(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[1]) ||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   r1 + 12 &gt; bound(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[1])) {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  // raise error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mem_metadata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[r1 + 12]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[3];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4: if (r2 + 12 &lt; base(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[2]) ||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  r2 + 12 &gt; bound(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[2])) {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// raise error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mem_metadata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[r2 + 12]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rf_metadata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[3];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9352" y="-30701"/>
            <a:ext cx="13343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Main Core (High-level)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42703" y="-30701"/>
            <a:ext cx="12748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Main Core (Assembly)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76045" y="-30701"/>
            <a:ext cx="115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Monitor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4754" y="429750"/>
            <a:ext cx="51779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1688" y="621775"/>
            <a:ext cx="51710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1688" y="1351470"/>
            <a:ext cx="51710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622527" y="775395"/>
            <a:ext cx="362019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622527" y="164541"/>
            <a:ext cx="0" cy="17543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261519" y="173532"/>
            <a:ext cx="0" cy="1754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71688" y="160915"/>
            <a:ext cx="5171031" cy="1757954"/>
          </a:xfrm>
          <a:prstGeom prst="roundRect">
            <a:avLst>
              <a:gd name="adj" fmla="val 4386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51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27238" y="677889"/>
            <a:ext cx="838993" cy="16134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max</a:t>
            </a:r>
          </a:p>
        </p:txBody>
      </p:sp>
      <p:cxnSp>
        <p:nvCxnSpPr>
          <p:cNvPr id="3" name="Straight Arrow Connector 2"/>
          <p:cNvCxnSpPr>
            <a:stCxn id="4" idx="2"/>
          </p:cNvCxnSpPr>
          <p:nvPr/>
        </p:nvCxnSpPr>
        <p:spPr>
          <a:xfrm>
            <a:off x="1851819" y="375450"/>
            <a:ext cx="381000" cy="30243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661319" y="228599"/>
            <a:ext cx="381000" cy="14685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lo_0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042319" y="228599"/>
            <a:ext cx="381000" cy="14685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lo_1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422525" y="228599"/>
            <a:ext cx="381000" cy="14685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802731" y="234148"/>
            <a:ext cx="458788" cy="14685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lo_M</a:t>
            </a:r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Straight Arrow Connector 20"/>
          <p:cNvCxnSpPr>
            <a:stCxn id="17" idx="2"/>
            <a:endCxn id="2" idx="0"/>
          </p:cNvCxnSpPr>
          <p:nvPr/>
        </p:nvCxnSpPr>
        <p:spPr>
          <a:xfrm>
            <a:off x="2232819" y="375450"/>
            <a:ext cx="213916" cy="30243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9" idx="2"/>
          </p:cNvCxnSpPr>
          <p:nvPr/>
        </p:nvCxnSpPr>
        <p:spPr>
          <a:xfrm flipH="1">
            <a:off x="2613025" y="380999"/>
            <a:ext cx="419100" cy="29689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" idx="2"/>
          </p:cNvCxnSpPr>
          <p:nvPr/>
        </p:nvCxnSpPr>
        <p:spPr>
          <a:xfrm>
            <a:off x="2446735" y="839238"/>
            <a:ext cx="0" cy="21861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2332037" y="1057849"/>
            <a:ext cx="229394" cy="23754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−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042319" y="1176623"/>
            <a:ext cx="28971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432719" y="1103197"/>
            <a:ext cx="609600" cy="14685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c_M,min</a:t>
            </a:r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446735" y="1295398"/>
            <a:ext cx="0" cy="21861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812925" y="2286000"/>
            <a:ext cx="229394" cy="23754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+</a:t>
            </a:r>
          </a:p>
        </p:txBody>
      </p:sp>
      <p:cxnSp>
        <p:nvCxnSpPr>
          <p:cNvPr id="45" name="Straight Arrow Connector 44"/>
          <p:cNvCxnSpPr>
            <a:endCxn id="43" idx="0"/>
          </p:cNvCxnSpPr>
          <p:nvPr/>
        </p:nvCxnSpPr>
        <p:spPr>
          <a:xfrm flipH="1">
            <a:off x="1927622" y="1905000"/>
            <a:ext cx="264517" cy="381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622822" y="1960447"/>
            <a:ext cx="609600" cy="14685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yes</a:t>
            </a:r>
          </a:p>
        </p:txBody>
      </p:sp>
      <p:sp>
        <p:nvSpPr>
          <p:cNvPr id="49" name="Rectangle 48"/>
          <p:cNvSpPr/>
          <p:nvPr/>
        </p:nvSpPr>
        <p:spPr>
          <a:xfrm>
            <a:off x="975519" y="2331348"/>
            <a:ext cx="609600" cy="14685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t_M,max</a:t>
            </a:r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1523207" y="2405059"/>
            <a:ext cx="28971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804319" y="1981198"/>
            <a:ext cx="304800" cy="14685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no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2446735" y="2819400"/>
            <a:ext cx="9922" cy="34765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3" idx="4"/>
          </p:cNvCxnSpPr>
          <p:nvPr/>
        </p:nvCxnSpPr>
        <p:spPr>
          <a:xfrm>
            <a:off x="1927622" y="2523549"/>
            <a:ext cx="529035" cy="29585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2446735" y="2590800"/>
            <a:ext cx="375840" cy="2286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2822575" y="1828800"/>
            <a:ext cx="0" cy="762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Diamond 28"/>
          <p:cNvSpPr/>
          <p:nvPr/>
        </p:nvSpPr>
        <p:spPr>
          <a:xfrm>
            <a:off x="1738114" y="1514009"/>
            <a:ext cx="1417242" cy="467189"/>
          </a:xfrm>
          <a:prstGeom prst="diamond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forwarded instruction?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420144" y="2819400"/>
            <a:ext cx="804862" cy="14685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li + delta </a:t>
            </a:r>
            <a:r>
              <a:rPr lang="en-US" sz="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l_M</a:t>
            </a:r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947863" y="3167059"/>
            <a:ext cx="1008856" cy="79534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bound(0, </a:t>
            </a:r>
            <a:r>
              <a:rPr lang="en-US" sz="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l_max</a:t>
            </a:r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algn="ctr"/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 flipH="1">
            <a:off x="2027238" y="3810000"/>
            <a:ext cx="24685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2274094" y="3564729"/>
            <a:ext cx="225425" cy="24527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2499519" y="3564729"/>
            <a:ext cx="32305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2456657" y="3962400"/>
            <a:ext cx="9922" cy="5334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2393553" y="4062802"/>
            <a:ext cx="337740" cy="14685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</a:t>
            </a:r>
          </a:p>
        </p:txBody>
      </p:sp>
      <p:sp>
        <p:nvSpPr>
          <p:cNvPr id="85" name="Rectangle 84"/>
          <p:cNvSpPr/>
          <p:nvPr/>
        </p:nvSpPr>
        <p:spPr>
          <a:xfrm>
            <a:off x="3261519" y="2824162"/>
            <a:ext cx="1008856" cy="79534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bound(0, ∞)</a:t>
            </a:r>
          </a:p>
          <a:p>
            <a:pPr algn="ctr"/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2456657" y="3048000"/>
            <a:ext cx="80486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>
            <a:off x="3366691" y="3429000"/>
            <a:ext cx="39925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3765948" y="3064670"/>
            <a:ext cx="333771" cy="36433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4270375" y="3050382"/>
            <a:ext cx="74374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4363839" y="2892825"/>
            <a:ext cx="497880" cy="14685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s_M</a:t>
            </a:r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746126" y="597214"/>
            <a:ext cx="3658393" cy="366998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743843" y="450363"/>
            <a:ext cx="612676" cy="14685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Node M</a:t>
            </a:r>
          </a:p>
        </p:txBody>
      </p:sp>
    </p:spTree>
    <p:extLst>
      <p:ext uri="{BB962C8B-B14F-4D97-AF65-F5344CB8AC3E}">
        <p14:creationId xmlns:p14="http://schemas.microsoft.com/office/powerpoint/2010/main" val="4169445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250</Words>
  <Application>Microsoft Office PowerPoint</Application>
  <PresentationFormat>Custom</PresentationFormat>
  <Paragraphs>87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Lo</dc:creator>
  <cp:lastModifiedBy>Daniel Lo</cp:lastModifiedBy>
  <cp:revision>25</cp:revision>
  <cp:lastPrinted>2015-01-18T16:59:18Z</cp:lastPrinted>
  <dcterms:created xsi:type="dcterms:W3CDTF">2015-01-15T16:05:29Z</dcterms:created>
  <dcterms:modified xsi:type="dcterms:W3CDTF">2015-01-21T20:48:48Z</dcterms:modified>
</cp:coreProperties>
</file>