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82" d="100"/>
          <a:sy n="382" d="100"/>
        </p:scale>
        <p:origin x="8514" y="1764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0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9175" y="164543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17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870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370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8474" y="164543"/>
            <a:ext cx="2016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010" y="46815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11" y="929015"/>
            <a:ext cx="5239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10" y="162030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010" y="108141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38473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79175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013" y="160914"/>
            <a:ext cx="5239082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3" idx="3"/>
            <a:endCxn id="11" idx="1"/>
          </p:cNvCxnSpPr>
          <p:nvPr/>
        </p:nvCxnSpPr>
        <p:spPr>
          <a:xfrm>
            <a:off x="3279209" y="362361"/>
            <a:ext cx="1536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49514" y="4665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3" idx="2"/>
            <a:endCxn id="5" idx="0"/>
          </p:cNvCxnSpPr>
          <p:nvPr/>
        </p:nvCxnSpPr>
        <p:spPr>
          <a:xfrm>
            <a:off x="2914362" y="67806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49514" y="897753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6" name="Straight Arrow Connector 5"/>
          <p:cNvCxnSpPr>
            <a:stCxn id="12" idx="3"/>
            <a:endCxn id="13" idx="1"/>
          </p:cNvCxnSpPr>
          <p:nvPr/>
        </p:nvCxnSpPr>
        <p:spPr>
          <a:xfrm>
            <a:off x="1781414" y="362362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2"/>
            <a:endCxn id="8" idx="0"/>
          </p:cNvCxnSpPr>
          <p:nvPr/>
        </p:nvCxnSpPr>
        <p:spPr>
          <a:xfrm>
            <a:off x="1416567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5171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9" name="Straight Arrow Connector 8"/>
          <p:cNvCxnSpPr>
            <a:stCxn id="11" idx="2"/>
            <a:endCxn id="10" idx="0"/>
          </p:cNvCxnSpPr>
          <p:nvPr/>
        </p:nvCxnSpPr>
        <p:spPr>
          <a:xfrm>
            <a:off x="3797677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282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2829" y="46657"/>
            <a:ext cx="72969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1719" y="46658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6349" y="224498"/>
            <a:ext cx="45954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3" idx="1"/>
          </p:cNvCxnSpPr>
          <p:nvPr/>
        </p:nvCxnSpPr>
        <p:spPr>
          <a:xfrm flipV="1">
            <a:off x="2395894" y="362361"/>
            <a:ext cx="153620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5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726279" y="656505"/>
            <a:ext cx="53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0011" y="1258926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9719" y="222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9719" y="2336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5992" y="427252"/>
            <a:ext cx="1617681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0947" y="834075"/>
            <a:ext cx="5984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4719" y="625360"/>
            <a:ext cx="516229" cy="417431"/>
            <a:chOff x="1569499" y="3233315"/>
            <a:chExt cx="428024" cy="614235"/>
          </a:xfrm>
        </p:grpSpPr>
        <p:sp>
          <p:nvSpPr>
            <p:cNvPr id="9" name="Trapezoid 8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5122" y="235226"/>
            <a:ext cx="1683139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830" y="1060822"/>
            <a:ext cx="166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4771" y="560471"/>
            <a:ext cx="42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16" name="Group 15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18" name="Isosceles Triangle 1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42319" y="402809"/>
            <a:ext cx="516229" cy="417431"/>
            <a:chOff x="1569499" y="3233315"/>
            <a:chExt cx="428024" cy="614235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8762" y="45700"/>
            <a:ext cx="1694125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7119" y="406610"/>
            <a:ext cx="96227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4989" y="264561"/>
            <a:ext cx="1130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32883" y="126521"/>
            <a:ext cx="1080836" cy="266085"/>
            <a:chOff x="3649159" y="1650838"/>
            <a:chExt cx="1080836" cy="266085"/>
          </a:xfrm>
        </p:grpSpPr>
        <p:sp>
          <p:nvSpPr>
            <p:cNvPr id="28" name="TextBox 27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9" name="Trapezoid 28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49159" y="1650838"/>
              <a:ext cx="757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1452524" y="547953"/>
            <a:ext cx="47354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02472" y="192626"/>
            <a:ext cx="615895" cy="417431"/>
            <a:chOff x="1687650" y="697380"/>
            <a:chExt cx="551559" cy="585529"/>
          </a:xfrm>
        </p:grpSpPr>
        <p:grpSp>
          <p:nvGrpSpPr>
            <p:cNvPr id="35" name="Group 34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7" name="Trapezoid 36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8762" y="616261"/>
            <a:ext cx="169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9399" y="45701"/>
            <a:ext cx="790320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8844" y="1079956"/>
            <a:ext cx="8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0692" y="95689"/>
            <a:ext cx="642827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80694" y="453169"/>
            <a:ext cx="642825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02234" y="228487"/>
            <a:ext cx="43150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42425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10144" y="741913"/>
            <a:ext cx="1322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90319" y="834075"/>
            <a:ext cx="0" cy="461325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5123" y="831035"/>
            <a:ext cx="168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40784" y="830745"/>
            <a:ext cx="0" cy="15166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4990" y="938757"/>
            <a:ext cx="741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54" name="Straight Arrow Connector 53"/>
          <p:cNvCxnSpPr>
            <a:stCxn id="21" idx="0"/>
          </p:cNvCxnSpPr>
          <p:nvPr/>
        </p:nvCxnSpPr>
        <p:spPr>
          <a:xfrm>
            <a:off x="2558547" y="611525"/>
            <a:ext cx="75085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10947" y="228600"/>
            <a:ext cx="724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6279" y="437184"/>
            <a:ext cx="709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099719" y="428810"/>
            <a:ext cx="43401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6001" y="425540"/>
            <a:ext cx="704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70848" y="830746"/>
            <a:ext cx="0" cy="34989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099720" y="1180643"/>
            <a:ext cx="87092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64990" y="1137271"/>
            <a:ext cx="739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234" y="41403"/>
            <a:ext cx="529285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234" y="744750"/>
            <a:ext cx="529285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94519" y="274183"/>
            <a:ext cx="17424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9477" y="800550"/>
            <a:ext cx="179285" cy="4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99719" y="982406"/>
            <a:ext cx="74180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4519" y="953202"/>
            <a:ext cx="34060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96572" y="1105350"/>
            <a:ext cx="559420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720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6523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800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992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51719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119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18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7534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7992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51722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643</Words>
  <Application>Microsoft Office PowerPoint</Application>
  <PresentationFormat>Custom</PresentationFormat>
  <Paragraphs>177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43</cp:revision>
  <cp:lastPrinted>2015-03-02T22:08:02Z</cp:lastPrinted>
  <dcterms:created xsi:type="dcterms:W3CDTF">2015-01-15T16:05:29Z</dcterms:created>
  <dcterms:modified xsi:type="dcterms:W3CDTF">2015-03-02T22:27:53Z</dcterms:modified>
</cp:coreProperties>
</file>