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A99"/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88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33" y="333951"/>
            <a:ext cx="1337659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Yello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 (255, 255, 204)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868863" y="656650"/>
            <a:ext cx="0" cy="2577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00033" y="914400"/>
            <a:ext cx="1337659" cy="32269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 (166, 206, 227)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7692" y="387578"/>
            <a:ext cx="1027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Line width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862" y="698956"/>
            <a:ext cx="1143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Arrow size (mid, mid)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5025" y="118507"/>
            <a:ext cx="1027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Font: Arial 8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0033" y="1407398"/>
            <a:ext cx="1337659" cy="322699"/>
          </a:xfrm>
          <a:prstGeom prst="rect">
            <a:avLst/>
          </a:prstGeom>
          <a:solidFill>
            <a:srgbClr val="FB9A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Red (251, 153, 153)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28</cp:revision>
  <cp:lastPrinted>2015-01-18T16:59:18Z</cp:lastPrinted>
  <dcterms:created xsi:type="dcterms:W3CDTF">2015-01-15T16:05:29Z</dcterms:created>
  <dcterms:modified xsi:type="dcterms:W3CDTF">2015-02-28T15:15:31Z</dcterms:modified>
</cp:coreProperties>
</file>