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318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64075" y="1185446"/>
            <a:ext cx="80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8652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853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5287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Real WCET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571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1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BCET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9470" y="195842"/>
            <a:ext cx="0" cy="883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298" y="-1126"/>
            <a:ext cx="828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Actual 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498" y="1070633"/>
            <a:ext cx="433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5553" y="839800"/>
            <a:ext cx="8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Execution Time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6415" y="568784"/>
            <a:ext cx="13431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1289469" y="757849"/>
            <a:ext cx="1997062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93035" y="526006"/>
            <a:ext cx="0" cy="659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599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5156" y="195842"/>
            <a:ext cx="134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Total Slack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1289467" y="362105"/>
            <a:ext cx="2789783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3526" y="15664"/>
            <a:ext cx="0" cy="125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5664"/>
            <a:ext cx="0" cy="1267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354" y="1274802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Start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7828" y="1274804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WCET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7763" y="15663"/>
            <a:ext cx="0" cy="12591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23524" y="165967"/>
            <a:ext cx="940924" cy="153620"/>
          </a:xfrm>
          <a:prstGeom prst="rightArrow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119" y="15663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864448" y="165967"/>
            <a:ext cx="883315" cy="153620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335" y="15663"/>
            <a:ext cx="5376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903" y="1274802"/>
            <a:ext cx="92172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 WCET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36372" y="476525"/>
            <a:ext cx="735626" cy="153620"/>
          </a:xfrm>
          <a:prstGeom prst="rightArrow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513" y="578782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4449" y="514930"/>
            <a:ext cx="1075338" cy="7681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39787" y="782105"/>
            <a:ext cx="877775" cy="156937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9787" y="591739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372" y="591740"/>
            <a:ext cx="0" cy="23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4449" y="284500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791" y="923880"/>
            <a:ext cx="105976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Stall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9906" y="1613356"/>
            <a:ext cx="1109083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152" y="1613356"/>
            <a:ext cx="81243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= 0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64448" y="1283029"/>
            <a:ext cx="0" cy="33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836372" y="1283028"/>
            <a:ext cx="0" cy="330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35</cp:revision>
  <cp:lastPrinted>2015-02-20T20:52:48Z</cp:lastPrinted>
  <dcterms:created xsi:type="dcterms:W3CDTF">2015-01-15T16:05:29Z</dcterms:created>
  <dcterms:modified xsi:type="dcterms:W3CDTF">2015-02-20T20:57:46Z</dcterms:modified>
</cp:coreProperties>
</file>