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5" r:id="rId3"/>
    <p:sldId id="268" r:id="rId4"/>
    <p:sldId id="266" r:id="rId5"/>
    <p:sldId id="260" r:id="rId6"/>
    <p:sldId id="261" r:id="rId7"/>
    <p:sldId id="270" r:id="rId8"/>
    <p:sldId id="262" r:id="rId9"/>
    <p:sldId id="263" r:id="rId10"/>
    <p:sldId id="271" r:id="rId11"/>
    <p:sldId id="272" r:id="rId12"/>
    <p:sldId id="273" r:id="rId13"/>
    <p:sldId id="267" r:id="rId14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  <a:srgbClr val="FFFFCC"/>
    <a:srgbClr val="E31A1C"/>
    <a:srgbClr val="FB9A99"/>
    <a:srgbClr val="33A02C"/>
    <a:srgbClr val="B2DF80"/>
    <a:srgbClr val="1F78B4"/>
    <a:srgbClr val="FFFF99"/>
    <a:srgbClr val="CAB2D6"/>
    <a:srgbClr val="FDB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10" autoAdjust="0"/>
    <p:restoredTop sz="94660"/>
  </p:normalViewPr>
  <p:slideViewPr>
    <p:cSldViewPr>
      <p:cViewPr>
        <p:scale>
          <a:sx n="180" d="100"/>
          <a:sy n="180" d="100"/>
        </p:scale>
        <p:origin x="-858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087" tIns="27043" rIns="54087" bIns="27043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087" tIns="27043" rIns="54087" bIns="27043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087" tIns="27043" rIns="54087" bIns="270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3" y="3474967"/>
            <a:ext cx="2194322" cy="3291115"/>
          </a:xfrm>
          <a:prstGeom prst="rect">
            <a:avLst/>
          </a:prstGeom>
        </p:spPr>
        <p:txBody>
          <a:bodyPr vert="horz" lIns="54087" tIns="27043" rIns="54087" bIns="2704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087" tIns="27043" rIns="54087" bIns="27043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087" tIns="27043" rIns="54087" bIns="27043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996" y="160915"/>
            <a:ext cx="1075343" cy="460860"/>
          </a:xfrm>
          <a:prstGeom prst="roundRect">
            <a:avLst>
              <a:gd name="adj" fmla="val 1006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(true)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task();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402" y="727125"/>
            <a:ext cx="652888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0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0513" y="727125"/>
            <a:ext cx="46447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784" y="995960"/>
            <a:ext cx="3097616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2405" y="949090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7010" y="1163077"/>
            <a:ext cx="847658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deadline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8527" y="997360"/>
            <a:ext cx="39686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5151" y="997360"/>
            <a:ext cx="8449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07441" y="727125"/>
            <a:ext cx="768099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47237" y="94677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20516" y="997360"/>
            <a:ext cx="8449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020513" y="94677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865429" y="94677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07440" y="94677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907440" y="995960"/>
            <a:ext cx="8449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755102" y="945814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55" idx="3"/>
            <a:endCxn id="14" idx="0"/>
          </p:cNvCxnSpPr>
          <p:nvPr/>
        </p:nvCxnSpPr>
        <p:spPr>
          <a:xfrm>
            <a:off x="755290" y="396555"/>
            <a:ext cx="1536201" cy="33057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5" idx="3"/>
            <a:endCxn id="2" idx="0"/>
          </p:cNvCxnSpPr>
          <p:nvPr/>
        </p:nvCxnSpPr>
        <p:spPr>
          <a:xfrm flipH="1">
            <a:off x="428846" y="396555"/>
            <a:ext cx="326444" cy="330570"/>
          </a:xfrm>
          <a:prstGeom prst="curvedConnector4">
            <a:avLst>
              <a:gd name="adj1" fmla="val -70027"/>
              <a:gd name="adj2" fmla="val 60830"/>
            </a:avLst>
          </a:prstGeom>
          <a:ln w="12700">
            <a:solidFill>
              <a:schemeClr val="tx1"/>
            </a:solidFill>
            <a:prstDash val="dash"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5" idx="3"/>
            <a:endCxn id="3" idx="0"/>
          </p:cNvCxnSpPr>
          <p:nvPr/>
        </p:nvCxnSpPr>
        <p:spPr>
          <a:xfrm>
            <a:off x="755290" y="396555"/>
            <a:ext cx="497459" cy="33057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11073" y="324954"/>
            <a:ext cx="644217" cy="1432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997" y="-31110"/>
            <a:ext cx="806505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55103" y="727125"/>
            <a:ext cx="36863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···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6949" y="1163077"/>
            <a:ext cx="842086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budget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1385554" y="719398"/>
            <a:ext cx="115216" cy="844833"/>
          </a:xfrm>
          <a:prstGeom prst="leftBrace">
            <a:avLst>
              <a:gd name="adj1" fmla="val 46687"/>
              <a:gd name="adj2" fmla="val 50000"/>
            </a:avLst>
          </a:prstGeom>
          <a:ln w="12700">
            <a:solidFill>
              <a:schemeClr val="tx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65579" y="1045630"/>
            <a:ext cx="231968" cy="15490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9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29593" y="237727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31113" y="509778"/>
            <a:ext cx="2560217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29888" y="461508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24325" y="519038"/>
            <a:ext cx="39686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5555" y="237729"/>
            <a:ext cx="54097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29594" y="508896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167735" y="46062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217575" y="237729"/>
            <a:ext cx="152362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214271" y="461510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369938" y="237731"/>
            <a:ext cx="54097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1213977" y="508898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952118" y="460628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97857" y="237725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1998152" y="46150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153819" y="237727"/>
            <a:ext cx="54097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1997858" y="508894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735999" y="460624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75329" y="48348"/>
            <a:ext cx="113385" cy="118383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54132" y="7295"/>
            <a:ext cx="638093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Predictor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74101" y="48348"/>
            <a:ext cx="113385" cy="1183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52740" y="7295"/>
            <a:ext cx="477155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10748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429888" y="40440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31408" y="535098"/>
            <a:ext cx="2560217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430183" y="486828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29889" y="535100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168030" y="48594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217870" y="40439"/>
            <a:ext cx="152362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1214566" y="486830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214567" y="263051"/>
            <a:ext cx="69664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1214272" y="535100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1952413" y="485948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998447" y="39624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1998447" y="48682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998448" y="263047"/>
            <a:ext cx="69664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1998153" y="535100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736294" y="485944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4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429888" y="37234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31408" y="535098"/>
            <a:ext cx="2560217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430183" y="486828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29594" y="263049"/>
            <a:ext cx="69723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29889" y="535100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168030" y="48594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217870" y="37233"/>
            <a:ext cx="152362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214566" y="486830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214567" y="263051"/>
            <a:ext cx="69664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1214272" y="535100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1952413" y="485948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998447" y="36418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1998447" y="48682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998448" y="263047"/>
            <a:ext cx="69664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1998153" y="535100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2736294" y="485944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4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6579" y="160915"/>
            <a:ext cx="268835" cy="2688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2" idx="3"/>
            <a:endCxn id="5" idx="0"/>
          </p:cNvCxnSpPr>
          <p:nvPr/>
        </p:nvCxnSpPr>
        <p:spPr>
          <a:xfrm flipH="1">
            <a:off x="1312162" y="390380"/>
            <a:ext cx="173787" cy="12351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77744" y="513897"/>
            <a:ext cx="268835" cy="2688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15414" y="513897"/>
            <a:ext cx="268835" cy="2688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46579" y="859542"/>
            <a:ext cx="268835" cy="26883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2" name="Straight Arrow Connector 11"/>
          <p:cNvCxnSpPr>
            <a:stCxn id="2" idx="5"/>
            <a:endCxn id="6" idx="0"/>
          </p:cNvCxnSpPr>
          <p:nvPr/>
        </p:nvCxnSpPr>
        <p:spPr>
          <a:xfrm>
            <a:off x="1676044" y="390380"/>
            <a:ext cx="173788" cy="12351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8" idx="1"/>
          </p:cNvCxnSpPr>
          <p:nvPr/>
        </p:nvCxnSpPr>
        <p:spPr>
          <a:xfrm>
            <a:off x="1312162" y="782732"/>
            <a:ext cx="173787" cy="11618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7"/>
          </p:cNvCxnSpPr>
          <p:nvPr/>
        </p:nvCxnSpPr>
        <p:spPr>
          <a:xfrm flipH="1">
            <a:off x="1676044" y="782732"/>
            <a:ext cx="173788" cy="11618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4"/>
            <a:endCxn id="8" idx="2"/>
          </p:cNvCxnSpPr>
          <p:nvPr/>
        </p:nvCxnSpPr>
        <p:spPr>
          <a:xfrm rot="5400000" flipH="1">
            <a:off x="1446579" y="993960"/>
            <a:ext cx="134417" cy="134418"/>
          </a:xfrm>
          <a:prstGeom prst="curvedConnector4">
            <a:avLst>
              <a:gd name="adj1" fmla="val -49465"/>
              <a:gd name="adj2" fmla="val 145334"/>
            </a:avLst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</p:cNvCxnSpPr>
          <p:nvPr/>
        </p:nvCxnSpPr>
        <p:spPr>
          <a:xfrm>
            <a:off x="1580997" y="1128377"/>
            <a:ext cx="0" cy="15362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" idx="0"/>
          </p:cNvCxnSpPr>
          <p:nvPr/>
        </p:nvCxnSpPr>
        <p:spPr>
          <a:xfrm>
            <a:off x="1580997" y="14632"/>
            <a:ext cx="0" cy="14628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40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404" y="45700"/>
            <a:ext cx="57607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784" y="314535"/>
            <a:ext cx="3097616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2405" y="265383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139" y="276130"/>
            <a:ext cx="1305036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budget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565" y="313653"/>
            <a:ext cx="39686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84985" y="265383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84984" y="45700"/>
            <a:ext cx="844911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90754" y="26279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67565" y="905580"/>
            <a:ext cx="39686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sp>
        <p:nvSpPr>
          <p:cNvPr id="31" name="Right Arrow 30"/>
          <p:cNvSpPr/>
          <p:nvPr/>
        </p:nvSpPr>
        <p:spPr>
          <a:xfrm rot="5400000">
            <a:off x="1510781" y="436675"/>
            <a:ext cx="153622" cy="146146"/>
          </a:xfrm>
          <a:prstGeom prst="rightArrow">
            <a:avLst>
              <a:gd name="adj1" fmla="val 39378"/>
              <a:gd name="adj2" fmla="val 522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2405" y="640814"/>
            <a:ext cx="153620" cy="20049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84984" y="640814"/>
            <a:ext cx="153620" cy="20049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6025" y="640814"/>
            <a:ext cx="111374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38604" y="640814"/>
            <a:ext cx="1113746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7620" y="1005825"/>
            <a:ext cx="1420328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 and set DVFS level</a:t>
            </a:r>
          </a:p>
        </p:txBody>
      </p:sp>
      <p:cxnSp>
        <p:nvCxnSpPr>
          <p:cNvPr id="37" name="Straight Arrow Connector 36"/>
          <p:cNvCxnSpPr>
            <a:endCxn id="32" idx="2"/>
          </p:cNvCxnSpPr>
          <p:nvPr/>
        </p:nvCxnSpPr>
        <p:spPr>
          <a:xfrm flipH="1" flipV="1">
            <a:off x="179215" y="841304"/>
            <a:ext cx="307240" cy="202926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2"/>
          </p:cNvCxnSpPr>
          <p:nvPr/>
        </p:nvCxnSpPr>
        <p:spPr>
          <a:xfrm flipV="1">
            <a:off x="1369770" y="841304"/>
            <a:ext cx="192024" cy="202926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2406" y="314535"/>
            <a:ext cx="13050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08175" y="266265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85719" y="314608"/>
            <a:ext cx="13050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049" y="915186"/>
            <a:ext cx="3097616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1670" y="866034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484250" y="866034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90019" y="863447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1671" y="915186"/>
            <a:ext cx="13050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07440" y="86691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484984" y="915259"/>
            <a:ext cx="13050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7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3770" y="45700"/>
            <a:ext cx="1228959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9215" y="314535"/>
            <a:ext cx="275235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8430" y="265384"/>
            <a:ext cx="0" cy="275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5135" y="310375"/>
            <a:ext cx="39686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20338" y="265384"/>
            <a:ext cx="1" cy="275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8430" y="45700"/>
            <a:ext cx="614481" cy="20049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72910" y="45700"/>
            <a:ext cx="460861" cy="200490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DVFS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38480" y="276130"/>
            <a:ext cx="0" cy="1543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438480" y="394718"/>
            <a:ext cx="12818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52142" y="356483"/>
            <a:ext cx="850853" cy="740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effective budget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430" y="504408"/>
            <a:ext cx="236190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45077" y="468155"/>
            <a:ext cx="800768" cy="725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original budget</a:t>
            </a:r>
          </a:p>
        </p:txBody>
      </p:sp>
    </p:spTree>
    <p:extLst>
      <p:ext uri="{BB962C8B-B14F-4D97-AF65-F5344CB8AC3E}">
        <p14:creationId xmlns:p14="http://schemas.microsoft.com/office/powerpoint/2010/main" val="206634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2380" y="207785"/>
            <a:ext cx="1506592" cy="19202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Generate Program Features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32101" y="600300"/>
            <a:ext cx="1506593" cy="19202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 Job Execution 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2100" y="992815"/>
            <a:ext cx="1506594" cy="192025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 Frequency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 flipH="1">
            <a:off x="1585398" y="399810"/>
            <a:ext cx="278" cy="20049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 flipH="1">
            <a:off x="1585397" y="792325"/>
            <a:ext cx="1" cy="20049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" idx="0"/>
          </p:cNvCxnSpPr>
          <p:nvPr/>
        </p:nvCxnSpPr>
        <p:spPr>
          <a:xfrm flipH="1">
            <a:off x="1585676" y="7295"/>
            <a:ext cx="557" cy="20049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1585397" y="1184840"/>
            <a:ext cx="140" cy="20049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86232" y="7295"/>
            <a:ext cx="1511763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 Input and Program State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86233" y="399649"/>
            <a:ext cx="1511763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 Values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86233" y="792325"/>
            <a:ext cx="1511763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Execution Time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86233" y="1184840"/>
            <a:ext cx="1511763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2157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900" y="284595"/>
            <a:ext cx="72969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Instrument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07595" y="384840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62530" y="284595"/>
            <a:ext cx="421140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7386" y="284595"/>
            <a:ext cx="499169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82451" y="384840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91490" y="284595"/>
            <a:ext cx="72969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Train Model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36555" y="384840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550" y="84105"/>
            <a:ext cx="729695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Off-line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0" y="929016"/>
            <a:ext cx="73599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Run-time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4430" y="1129506"/>
            <a:ext cx="883316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 Prediction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79716" y="1229751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34649" y="1129506"/>
            <a:ext cx="650257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 DVFS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9842" y="1129831"/>
            <a:ext cx="766690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 Job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84907" y="1230076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2"/>
            <a:endCxn id="13" idx="0"/>
          </p:cNvCxnSpPr>
          <p:nvPr/>
        </p:nvCxnSpPr>
        <p:spPr>
          <a:xfrm rot="5400000">
            <a:off x="1374003" y="-152830"/>
            <a:ext cx="644421" cy="1920250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1550" y="84104"/>
            <a:ext cx="3072400" cy="768101"/>
          </a:xfrm>
          <a:prstGeom prst="roundRect">
            <a:avLst>
              <a:gd name="adj" fmla="val 942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18606" y="1330323"/>
            <a:ext cx="75824" cy="25157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177747" y="1330323"/>
            <a:ext cx="1755938" cy="25157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8606" y="1581901"/>
            <a:ext cx="785988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Generate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311505" y="1682146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57885" y="1581901"/>
            <a:ext cx="904489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 Execution Time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19490" y="1581901"/>
            <a:ext cx="714195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Frequency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002950" y="1735521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064555" y="1735521"/>
            <a:ext cx="154935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1550" y="929015"/>
            <a:ext cx="3072400" cy="1036935"/>
          </a:xfrm>
          <a:prstGeom prst="roundRect">
            <a:avLst>
              <a:gd name="adj" fmla="val 67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6" idx="2"/>
            <a:endCxn id="13" idx="0"/>
          </p:cNvCxnSpPr>
          <p:nvPr/>
        </p:nvCxnSpPr>
        <p:spPr>
          <a:xfrm rot="5400000">
            <a:off x="682384" y="538789"/>
            <a:ext cx="644421" cy="5370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68300" y="485084"/>
            <a:ext cx="0" cy="133594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410708" y="618678"/>
            <a:ext cx="95759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410708" y="485246"/>
            <a:ext cx="0" cy="136529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410708" y="575903"/>
            <a:ext cx="957592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10489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3390" y="160914"/>
            <a:ext cx="1629519" cy="1190556"/>
          </a:xfrm>
          <a:prstGeom prst="roundRect">
            <a:avLst>
              <a:gd name="adj" fmla="val 536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(1) {</a:t>
            </a:r>
            <a:endParaRPr lang="en-US" sz="800" b="1" dirty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   #pragma </a:t>
            </a:r>
            <a:r>
              <a:rPr lang="en-US" sz="800" b="1" dirty="0" err="1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start_task</a:t>
            </a:r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30ms</a:t>
            </a:r>
            <a:endParaRPr lang="en-US" sz="800" b="1" dirty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task();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sz="800" b="1" dirty="0" err="1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end_task</a:t>
            </a:r>
            <a:endParaRPr lang="en-US" sz="800" b="1" dirty="0" smtClean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b="1" dirty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exit();</a:t>
            </a:r>
            <a:endParaRPr lang="en-US" sz="800" dirty="0" smtClean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001" y="160913"/>
            <a:ext cx="1113744" cy="1190557"/>
          </a:xfrm>
          <a:prstGeom prst="roundRect">
            <a:avLst>
              <a:gd name="adj" fmla="val 67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while (1)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task();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exit();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254555" y="660178"/>
            <a:ext cx="211227" cy="19202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641" y="-31110"/>
            <a:ext cx="886463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Original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4467" y="-31110"/>
            <a:ext cx="1267364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Programmer Annotation</a:t>
            </a:r>
          </a:p>
        </p:txBody>
      </p:sp>
    </p:spTree>
    <p:extLst>
      <p:ext uri="{BB962C8B-B14F-4D97-AF65-F5344CB8AC3E}">
        <p14:creationId xmlns:p14="http://schemas.microsoft.com/office/powerpoint/2010/main" val="266698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67356" y="160914"/>
            <a:ext cx="1613010" cy="691291"/>
          </a:xfrm>
          <a:prstGeom prst="roundRect">
            <a:avLst>
              <a:gd name="adj" fmla="val 83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(true) {</a:t>
            </a:r>
            <a:endParaRPr lang="en-US" sz="800" b="1" dirty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 #pragma </a:t>
            </a:r>
            <a:r>
              <a:rPr lang="en-US" sz="800" b="1" dirty="0" err="1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start_task</a:t>
            </a:r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 50ms</a:t>
            </a:r>
            <a:endParaRPr lang="en-US" sz="800" b="1" dirty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task();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sz="800" b="1" dirty="0" err="1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end_task</a:t>
            </a:r>
            <a:endParaRPr lang="en-US" sz="800" b="1" dirty="0" smtClean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2405" y="160914"/>
            <a:ext cx="1019306" cy="691292"/>
          </a:xfrm>
          <a:prstGeom prst="roundRect">
            <a:avLst>
              <a:gd name="adj" fmla="val 965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while (true)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task();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98521" y="410545"/>
            <a:ext cx="211227" cy="192027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826" y="-31110"/>
            <a:ext cx="886463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Original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0179" y="-31110"/>
            <a:ext cx="1267364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Programmer Annotation</a:t>
            </a:r>
          </a:p>
        </p:txBody>
      </p:sp>
    </p:spTree>
    <p:extLst>
      <p:ext uri="{BB962C8B-B14F-4D97-AF65-F5344CB8AC3E}">
        <p14:creationId xmlns:p14="http://schemas.microsoft.com/office/powerpoint/2010/main" val="27984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620" y="160915"/>
            <a:ext cx="2755711" cy="1978468"/>
          </a:xfrm>
          <a:prstGeom prst="roundRect">
            <a:avLst>
              <a:gd name="adj" fmla="val 348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endParaRPr lang="en-US" sz="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620" y="160915"/>
            <a:ext cx="138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if (condition)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64200" y="160915"/>
            <a:ext cx="0" cy="1978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4202" y="160915"/>
            <a:ext cx="1373130" cy="595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if (condition)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feature[0]++;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865" y="-38727"/>
            <a:ext cx="88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Original Code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3588" y="-38727"/>
            <a:ext cx="1114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Instrumented Code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066" y="736990"/>
            <a:ext cx="138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for (i=0; i&lt;n; i++)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while (n = n-&gt;next) {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4201" y="736990"/>
            <a:ext cx="1373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feature[1] += n;</a:t>
            </a:r>
            <a:endParaRPr lang="en-US" sz="800" b="1" dirty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for (i=0; i&lt;n; i++) {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while (n = n-&gt;next) {</a:t>
            </a:r>
          </a:p>
          <a:p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feature[2]++;</a:t>
            </a:r>
          </a:p>
          <a:p>
            <a:r>
              <a:rPr lang="en-US" sz="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b="1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r>
              <a:rPr lang="en-US" sz="800" dirty="0">
                <a:latin typeface="Consolas" pitchFamily="49" charset="0"/>
                <a:cs typeface="Consolas" pitchFamily="49" charset="0"/>
              </a:rPr>
              <a:t>}</a:t>
            </a:r>
            <a:endParaRPr lang="en-US" sz="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68370" y="346059"/>
            <a:ext cx="88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Conditional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73262" y="1167877"/>
            <a:ext cx="4943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Loops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81619" y="1805969"/>
            <a:ext cx="27557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1619" y="736990"/>
            <a:ext cx="27557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4067" y="1812073"/>
            <a:ext cx="1380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(*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)();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64201" y="1805969"/>
            <a:ext cx="137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itchFamily="49" charset="0"/>
                <a:cs typeface="Consolas" pitchFamily="49" charset="0"/>
              </a:rPr>
              <a:t>(*</a:t>
            </a:r>
            <a:r>
              <a:rPr lang="en-US" sz="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800" dirty="0" smtClean="0">
                <a:latin typeface="Consolas" pitchFamily="49" charset="0"/>
                <a:cs typeface="Consolas" pitchFamily="49" charset="0"/>
              </a:rPr>
              <a:t>)();</a:t>
            </a:r>
          </a:p>
          <a:p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feature[3] = </a:t>
            </a:r>
            <a:r>
              <a:rPr lang="en-US" sz="800" b="1" dirty="0" err="1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800" b="1" dirty="0" smtClean="0">
                <a:solidFill>
                  <a:srgbClr val="E31A1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800" b="1" dirty="0">
              <a:solidFill>
                <a:srgbClr val="E31A1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-49412" y="1867524"/>
            <a:ext cx="442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Call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8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728525"/>
            <a:ext cx="71872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Pipelined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5329" y="48348"/>
            <a:ext cx="113385" cy="118383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54132" y="7295"/>
            <a:ext cx="638093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74101" y="48348"/>
            <a:ext cx="113385" cy="1183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52740" y="7295"/>
            <a:ext cx="477155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2833" y="237727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74353" y="509778"/>
            <a:ext cx="2560217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73128" y="461508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67565" y="519038"/>
            <a:ext cx="396860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0" y="240943"/>
            <a:ext cx="724505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28795" y="237729"/>
            <a:ext cx="54097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0" y="1343005"/>
            <a:ext cx="727099" cy="2004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Parallel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72834" y="508896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410975" y="46062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460815" y="237729"/>
            <a:ext cx="152362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457511" y="461510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613178" y="237731"/>
            <a:ext cx="54097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1457217" y="508898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195358" y="460628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241097" y="237725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2241392" y="461506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397059" y="237727"/>
            <a:ext cx="540975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2241098" y="508894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979239" y="460624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73128" y="1227789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574648" y="1725653"/>
            <a:ext cx="2560217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673423" y="1677383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72834" y="1453604"/>
            <a:ext cx="69723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673129" y="1725655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411270" y="1676501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61110" y="1227788"/>
            <a:ext cx="152362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457806" y="1677385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457807" y="1453606"/>
            <a:ext cx="69664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1457512" y="1725655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2195653" y="1676503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241687" y="1226973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2241687" y="1677381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241688" y="1453602"/>
            <a:ext cx="69664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2241393" y="1725655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2979534" y="1676499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73128" y="622591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4648" y="1117249"/>
            <a:ext cx="2560217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673423" y="1068979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73129" y="1117251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411270" y="1068097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461110" y="622590"/>
            <a:ext cx="152362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1457806" y="1068981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457807" y="845202"/>
            <a:ext cx="69664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1457512" y="1117251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2195653" y="1068099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2241687" y="621775"/>
            <a:ext cx="155961" cy="200491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2241687" y="1068977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241688" y="845198"/>
            <a:ext cx="696642" cy="2004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2241393" y="1117251"/>
            <a:ext cx="73814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979534" y="1068095"/>
            <a:ext cx="0" cy="9654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1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309</Words>
  <Application>Microsoft Office PowerPoint</Application>
  <PresentationFormat>Custom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369</cp:revision>
  <cp:lastPrinted>2015-07-26T17:57:20Z</cp:lastPrinted>
  <dcterms:created xsi:type="dcterms:W3CDTF">2006-08-16T00:00:00Z</dcterms:created>
  <dcterms:modified xsi:type="dcterms:W3CDTF">2015-07-26T17:58:05Z</dcterms:modified>
</cp:coreProperties>
</file>