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59" r:id="rId4"/>
    <p:sldId id="262" r:id="rId5"/>
    <p:sldId id="263" r:id="rId6"/>
    <p:sldId id="266" r:id="rId7"/>
    <p:sldId id="264" r:id="rId8"/>
    <p:sldId id="265" r:id="rId9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2" y="-24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80" tIns="35792" rIns="71580" bIns="35792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80" tIns="35792" rIns="71580" bIns="35792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80" tIns="35792" rIns="71580" bIns="3579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80" tIns="35792" rIns="71580" bIns="3579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80" tIns="35792" rIns="71580" bIns="35792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80" tIns="35792" rIns="71580" bIns="35792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111085" y="54496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11132" y="73658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5240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21315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780135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43216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480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8482" y="112104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88111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1190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43021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924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515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246808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90041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181924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46808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4515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5018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1566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31565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02860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2862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16113" y="75117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26986" y="605236"/>
            <a:ext cx="1036932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594658" y="125297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766105" y="103783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81087" y="813801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695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63918" y="1252045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928921" y="1257032"/>
            <a:ext cx="0" cy="32486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116115" y="1582267"/>
            <a:ext cx="181280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12675" y="1554864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flag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141091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8680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084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097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113598" y="95149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74089"/>
            <a:ext cx="179283" cy="9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845763" y="139714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5810" y="331337"/>
            <a:ext cx="615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flag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64935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1010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509830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1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72175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317806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80885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72716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11619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14210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976503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19736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911619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76503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14210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74713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661261" y="45700"/>
            <a:ext cx="1179519" cy="17257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61260" y="1525315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Dataflow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2555" y="139619"/>
            <a:ext cx="1036934" cy="4619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2557" y="698384"/>
            <a:ext cx="1036932" cy="8269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50791" y="345920"/>
            <a:ext cx="96114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66390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13808" y="1112045"/>
            <a:ext cx="7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rom filtering/ dropping hardware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870786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08375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6779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23792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48276" y="546243"/>
            <a:ext cx="96366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658320" y="56038"/>
            <a:ext cx="0" cy="190741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68224" y="252443"/>
            <a:ext cx="7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to filtering hardware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4840779" y="134744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840779" y="1536414"/>
            <a:ext cx="97116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50878" y="1121040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enable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45810" y="1323239"/>
            <a:ext cx="80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write value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44351" y="1486973"/>
            <a:ext cx="13653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44352" y="1671214"/>
            <a:ext cx="3285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49930" y="1861225"/>
            <a:ext cx="5150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9507" y="928814"/>
            <a:ext cx="57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47320" y="1137203"/>
            <a:ext cx="1" cy="23103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9584" y="1369508"/>
            <a:ext cx="600346" cy="5939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1346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5" y="199723"/>
            <a:ext cx="1459389" cy="18046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194372"/>
            <a:ext cx="1536199" cy="18099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invalid[x] is true.</a:t>
            </a:r>
          </a:p>
          <a:p>
            <a:r>
              <a:rPr lang="en-US" sz="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No error.</a:t>
            </a:r>
            <a:endParaRPr lang="en-US" sz="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invalid[y] is true.</a:t>
            </a:r>
          </a:p>
          <a:p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No error.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69580" y="698585"/>
            <a:ext cx="534923" cy="28556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18160" y="1159445"/>
            <a:ext cx="986343" cy="7681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3842" y="1505076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05455" y="391345"/>
            <a:ext cx="271555" cy="30724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04503" y="352940"/>
            <a:ext cx="131668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ross 13"/>
          <p:cNvSpPr/>
          <p:nvPr/>
        </p:nvSpPr>
        <p:spPr>
          <a:xfrm rot="2672377">
            <a:off x="1445222" y="451894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91128" y="194373"/>
            <a:ext cx="1689821" cy="18099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invalid[x] = true</a:t>
            </a: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invalid[y] = invalid[x]</a:t>
            </a: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85186" y="316758"/>
            <a:ext cx="268834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88624" y="668786"/>
            <a:ext cx="765396" cy="8740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71322" y="391345"/>
            <a:ext cx="459508" cy="729695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021185" y="841367"/>
            <a:ext cx="459508" cy="892069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2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5" y="164543"/>
            <a:ext cx="6324015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29" y="164543"/>
            <a:ext cx="17468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*x = 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2677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79414" y="164541"/>
            <a:ext cx="22125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;return pointer 0x12340000 in r1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; store to 0x1234000c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; store to 0x12340014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16499" y="164543"/>
            <a:ext cx="0" cy="267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959" y="164543"/>
            <a:ext cx="2357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 = 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(r1 &lt;&lt; 32) | (r1 + 0xf)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3b: if (r1 + 12 &lt; base(metadata[1]) ||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 r1 + 12 &gt; bound(metadata[1])) {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[r1 + 12] =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 r2 + 12 &gt; bound(metadata[2]))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[r2 + 12] =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896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(High-level)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9611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5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5" y="164543"/>
            <a:ext cx="632401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2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7941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1649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959" y="164543"/>
            <a:ext cx="235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r1 &lt;&lt; 32) | (r1 + 0xf)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base(metadata[1])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bound(metadata[1]))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bound(metadata[2]))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896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(High-level)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9611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5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5" y="164544"/>
            <a:ext cx="6324015" cy="30469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10580" y="164541"/>
            <a:ext cx="0" cy="3046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95" y="164543"/>
            <a:ext cx="1484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;return pointer 0x12340000 in r1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; store to 0x12340014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68500" y="164542"/>
            <a:ext cx="0" cy="3046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8500" y="164543"/>
            <a:ext cx="2381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[1] = 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 (r1 &lt;&lt; 32) | (r1 + 0xf)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3b: if (r1 + 12 &lt; base(metadata[1]) ||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    r1 + 12 &gt; bound(metadata[1]))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[r1 + 12] =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   r2 + 12 &gt; bound(metadata[2]))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[r2 + 12] =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8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800" dirty="0">
                <a:latin typeface="Consolas" pitchFamily="49" charset="0"/>
                <a:cs typeface="Consolas" pitchFamily="49" charset="0"/>
              </a:rPr>
              <a:t>[3];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012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3495" y="-23007"/>
            <a:ext cx="710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Invalidation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filter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])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// filter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[0x12340007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// filter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[0x1234000f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4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5" y="164545"/>
            <a:ext cx="6324015" cy="2031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1058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9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6850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8500" y="164543"/>
            <a:ext cx="238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(r1 &lt;&lt; 32) | (r1 + 0xf)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if (r1 + 12 &lt; base(metadata[1])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bound(metadata[1]))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bound(metadata[2]))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012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3495" y="-23007"/>
            <a:ext cx="710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Invalidation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Monitoring Core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600" smtClean="0">
                <a:latin typeface="Consolas" pitchFamily="49" charset="0"/>
                <a:cs typeface="Consolas" pitchFamily="49" charset="0"/>
              </a:rPr>
              <a:t>drop monitoring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[0x12340007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[0x1234000f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1132</Words>
  <Application>Microsoft Office PowerPoint</Application>
  <PresentationFormat>Custom</PresentationFormat>
  <Paragraphs>341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181</cp:revision>
  <cp:lastPrinted>2014-09-11T02:18:32Z</cp:lastPrinted>
  <dcterms:created xsi:type="dcterms:W3CDTF">2006-08-16T00:00:00Z</dcterms:created>
  <dcterms:modified xsi:type="dcterms:W3CDTF">2014-09-11T03:00:50Z</dcterms:modified>
</cp:coreProperties>
</file>