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0" r:id="rId3"/>
    <p:sldId id="259" r:id="rId4"/>
    <p:sldId id="262" r:id="rId5"/>
    <p:sldId id="266" r:id="rId6"/>
    <p:sldId id="265" r:id="rId7"/>
  </p:sldIdLst>
  <p:sldSz cx="6400800" cy="7772400"/>
  <p:notesSz cx="59436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CC"/>
    <a:srgbClr val="66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62" y="-96"/>
      </p:cViewPr>
      <p:guideLst>
        <p:guide orient="horz" pos="2448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5"/>
            <a:ext cx="2575820" cy="365277"/>
          </a:xfrm>
          <a:prstGeom prst="rect">
            <a:avLst/>
          </a:prstGeom>
        </p:spPr>
        <p:txBody>
          <a:bodyPr vert="horz" lIns="71569" tIns="35786" rIns="71569" bIns="35786" rtlCol="0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66493" y="5"/>
            <a:ext cx="2575820" cy="365277"/>
          </a:xfrm>
          <a:prstGeom prst="rect">
            <a:avLst/>
          </a:prstGeom>
        </p:spPr>
        <p:txBody>
          <a:bodyPr vert="horz" lIns="71569" tIns="35786" rIns="71569" bIns="35786" rtlCol="0"/>
          <a:lstStyle>
            <a:lvl1pPr algn="r">
              <a:defRPr sz="900"/>
            </a:lvl1pPr>
          </a:lstStyle>
          <a:p>
            <a:fld id="{843567C3-09B7-4EC5-8695-9659B6A4537F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46263" y="550863"/>
            <a:ext cx="2259012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1569" tIns="35786" rIns="71569" bIns="357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94625" y="3474964"/>
            <a:ext cx="4754364" cy="3291115"/>
          </a:xfrm>
          <a:prstGeom prst="rect">
            <a:avLst/>
          </a:prstGeom>
        </p:spPr>
        <p:txBody>
          <a:bodyPr vert="horz" lIns="71569" tIns="35786" rIns="71569" bIns="3578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719"/>
            <a:ext cx="2575820" cy="365277"/>
          </a:xfrm>
          <a:prstGeom prst="rect">
            <a:avLst/>
          </a:prstGeom>
        </p:spPr>
        <p:txBody>
          <a:bodyPr vert="horz" lIns="71569" tIns="35786" rIns="71569" bIns="35786" rtlCol="0" anchor="b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366493" y="6948719"/>
            <a:ext cx="2575820" cy="365277"/>
          </a:xfrm>
          <a:prstGeom prst="rect">
            <a:avLst/>
          </a:prstGeom>
        </p:spPr>
        <p:txBody>
          <a:bodyPr vert="horz" lIns="71569" tIns="35786" rIns="71569" bIns="35786" rtlCol="0" anchor="b"/>
          <a:lstStyle>
            <a:lvl1pPr algn="r">
              <a:defRPr sz="900"/>
            </a:lvl1pPr>
          </a:lstStyle>
          <a:p>
            <a:fld id="{88C35175-8102-4C31-9926-0471D257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2414483"/>
            <a:ext cx="544068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4404360"/>
            <a:ext cx="448056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311258"/>
            <a:ext cx="144018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311258"/>
            <a:ext cx="421386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20" y="4994490"/>
            <a:ext cx="544068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20" y="3294276"/>
            <a:ext cx="5440680" cy="17002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813564"/>
            <a:ext cx="282702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1813564"/>
            <a:ext cx="282702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739799"/>
            <a:ext cx="2828132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" y="2464864"/>
            <a:ext cx="2828132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25" y="1739799"/>
            <a:ext cx="2829242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25" y="2464864"/>
            <a:ext cx="2829242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309457"/>
            <a:ext cx="2105820" cy="13169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41" y="309457"/>
            <a:ext cx="3578226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0" y="1626447"/>
            <a:ext cx="2105820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5440683"/>
            <a:ext cx="3840480" cy="64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694478"/>
            <a:ext cx="384048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6082982"/>
            <a:ext cx="3840480" cy="9121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311255"/>
            <a:ext cx="576072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813564"/>
            <a:ext cx="576072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7203866"/>
            <a:ext cx="14935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7203866"/>
            <a:ext cx="20269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7203866"/>
            <a:ext cx="14935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4111085" y="544965"/>
            <a:ext cx="615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flag 0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111132" y="736588"/>
            <a:ext cx="615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flag 1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35240" y="427251"/>
            <a:ext cx="1997059" cy="15362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321315" y="1012321"/>
            <a:ext cx="59845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1780135" y="727536"/>
            <a:ext cx="619801" cy="585529"/>
            <a:chOff x="1687649" y="697380"/>
            <a:chExt cx="555058" cy="585529"/>
          </a:xfrm>
        </p:grpSpPr>
        <p:grpSp>
          <p:nvGrpSpPr>
            <p:cNvPr id="94" name="Group 93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96" name="Trapezoid 95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Isosceles Triangle 96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8" name="Isosceles Triangle 97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1843806" y="877689"/>
              <a:ext cx="3989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243216" y="235226"/>
            <a:ext cx="1997059" cy="15362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42480" y="1745809"/>
            <a:ext cx="16898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Destination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078482" y="1121041"/>
            <a:ext cx="608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inst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type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1588111" y="526516"/>
            <a:ext cx="619801" cy="585529"/>
            <a:chOff x="1687649" y="697380"/>
            <a:chExt cx="555058" cy="585529"/>
          </a:xfrm>
        </p:grpSpPr>
        <p:grpSp>
          <p:nvGrpSpPr>
            <p:cNvPr id="67" name="Group 66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71" name="Trapezoid 70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" name="Isosceles Triangle 71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3" name="Isosceles Triangle 72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1843806" y="877689"/>
              <a:ext cx="3989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51190" y="45700"/>
            <a:ext cx="1997059" cy="15362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943021" y="597846"/>
            <a:ext cx="98854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181924" y="392884"/>
            <a:ext cx="22604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4515" y="108035"/>
            <a:ext cx="1097408" cy="612617"/>
            <a:chOff x="3632587" y="1600200"/>
            <a:chExt cx="1097408" cy="612617"/>
          </a:xfrm>
        </p:grpSpPr>
        <p:sp>
          <p:nvSpPr>
            <p:cNvPr id="15" name="TextBox 14"/>
            <p:cNvSpPr txBox="1"/>
            <p:nvPr/>
          </p:nvSpPr>
          <p:spPr>
            <a:xfrm rot="5400000">
              <a:off x="4317549" y="1668707"/>
              <a:ext cx="2544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…</a:t>
              </a:r>
            </a:p>
          </p:txBody>
        </p:sp>
        <p:sp>
          <p:nvSpPr>
            <p:cNvPr id="16" name="Trapezoid 15"/>
            <p:cNvSpPr/>
            <p:nvPr/>
          </p:nvSpPr>
          <p:spPr>
            <a:xfrm rot="5400000">
              <a:off x="4366502" y="1805698"/>
              <a:ext cx="568992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9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368800" y="1885049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632587" y="1650838"/>
              <a:ext cx="7744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FIFO entries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4364295" y="2093698"/>
              <a:ext cx="20517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709397" y="1981985"/>
              <a:ext cx="6976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Constant 0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246808" y="805460"/>
            <a:ext cx="16373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390041" y="305082"/>
            <a:ext cx="619801" cy="585529"/>
            <a:chOff x="1687649" y="697380"/>
            <a:chExt cx="555058" cy="585529"/>
          </a:xfrm>
        </p:grpSpPr>
        <p:grpSp>
          <p:nvGrpSpPr>
            <p:cNvPr id="36" name="Group 35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38" name="Trapezoid 37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1843806" y="877689"/>
              <a:ext cx="398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ALU</a:t>
              </a:r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H="1">
            <a:off x="1181924" y="1062278"/>
            <a:ext cx="648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246808" y="805460"/>
            <a:ext cx="0" cy="2568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84515" y="753964"/>
            <a:ext cx="1097408" cy="597909"/>
            <a:chOff x="3632587" y="1600200"/>
            <a:chExt cx="1097408" cy="597909"/>
          </a:xfrm>
        </p:grpSpPr>
        <p:sp>
          <p:nvSpPr>
            <p:cNvPr id="48" name="TextBox 47"/>
            <p:cNvSpPr txBox="1"/>
            <p:nvPr/>
          </p:nvSpPr>
          <p:spPr>
            <a:xfrm rot="5400000">
              <a:off x="4317549" y="1668707"/>
              <a:ext cx="2544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…</a:t>
              </a:r>
            </a:p>
          </p:txBody>
        </p:sp>
        <p:sp>
          <p:nvSpPr>
            <p:cNvPr id="49" name="Trapezoid 48"/>
            <p:cNvSpPr/>
            <p:nvPr/>
          </p:nvSpPr>
          <p:spPr>
            <a:xfrm rot="5400000">
              <a:off x="4366502" y="1805698"/>
              <a:ext cx="568992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9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4368800" y="1885049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632587" y="1659634"/>
              <a:ext cx="7744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FIFO entries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4364295" y="2093698"/>
              <a:ext cx="20517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632587" y="1967277"/>
              <a:ext cx="7744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Constant 1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45018" y="1365081"/>
            <a:ext cx="1603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Source 0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931566" y="45700"/>
            <a:ext cx="1179519" cy="172572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931565" y="1525315"/>
            <a:ext cx="1179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Dataflow Flags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002860" y="139619"/>
            <a:ext cx="1036934" cy="46191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Flag Register File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002862" y="698384"/>
            <a:ext cx="1036932" cy="82693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Flag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Cache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116113" y="751171"/>
            <a:ext cx="61585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4726986" y="605236"/>
            <a:ext cx="1036932" cy="7846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 Decision Table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4594658" y="1252974"/>
            <a:ext cx="13228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5766105" y="1037831"/>
            <a:ext cx="605797" cy="628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781087" y="813801"/>
            <a:ext cx="557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filter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6695" y="1554071"/>
            <a:ext cx="1603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Source 1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5763918" y="1252045"/>
            <a:ext cx="165003" cy="929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928921" y="1257032"/>
            <a:ext cx="0" cy="324869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4116115" y="1582267"/>
            <a:ext cx="1812806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312675" y="1554864"/>
            <a:ext cx="691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write flag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2141091" y="810664"/>
            <a:ext cx="79047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278680" y="390943"/>
            <a:ext cx="691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0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17084" y="582968"/>
            <a:ext cx="6528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1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294097" y="797535"/>
            <a:ext cx="6528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wr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4113598" y="951494"/>
            <a:ext cx="61585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47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4744151" y="237725"/>
            <a:ext cx="615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flag 0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44198" y="429348"/>
            <a:ext cx="615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flag 1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193780" y="427251"/>
            <a:ext cx="1871585" cy="11276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954381" y="935511"/>
            <a:ext cx="59845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2413201" y="650726"/>
            <a:ext cx="619801" cy="585529"/>
            <a:chOff x="1687649" y="697380"/>
            <a:chExt cx="555058" cy="585529"/>
          </a:xfrm>
        </p:grpSpPr>
        <p:grpSp>
          <p:nvGrpSpPr>
            <p:cNvPr id="94" name="Group 93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96" name="Trapezoid 95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Isosceles Triangle 96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8" name="Isosceles Triangle 97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1843806" y="877689"/>
              <a:ext cx="3989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972910" y="235226"/>
            <a:ext cx="1900431" cy="11166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375546" y="1351068"/>
            <a:ext cx="16898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Destination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11548" y="813801"/>
            <a:ext cx="608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inst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type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221177" y="429750"/>
            <a:ext cx="619801" cy="585529"/>
            <a:chOff x="1687649" y="697380"/>
            <a:chExt cx="555058" cy="585529"/>
          </a:xfrm>
        </p:grpSpPr>
        <p:grpSp>
          <p:nvGrpSpPr>
            <p:cNvPr id="67" name="Group 66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71" name="Trapezoid 70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" name="Isosceles Triangle 71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3" name="Isosceles Triangle 72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1843806" y="877689"/>
              <a:ext cx="3989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806548" y="45700"/>
            <a:ext cx="1874767" cy="10929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576087" y="483033"/>
            <a:ext cx="98854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14989" y="296713"/>
            <a:ext cx="22604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06548" y="108035"/>
            <a:ext cx="1097408" cy="377358"/>
            <a:chOff x="3632587" y="1600200"/>
            <a:chExt cx="1097408" cy="377358"/>
          </a:xfrm>
        </p:grpSpPr>
        <p:sp>
          <p:nvSpPr>
            <p:cNvPr id="15" name="TextBox 14"/>
            <p:cNvSpPr txBox="1"/>
            <p:nvPr/>
          </p:nvSpPr>
          <p:spPr>
            <a:xfrm rot="5400000">
              <a:off x="4317549" y="1668707"/>
              <a:ext cx="2544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…</a:t>
              </a:r>
            </a:p>
          </p:txBody>
        </p:sp>
        <p:sp>
          <p:nvSpPr>
            <p:cNvPr id="16" name="Trapezoid 15"/>
            <p:cNvSpPr/>
            <p:nvPr/>
          </p:nvSpPr>
          <p:spPr>
            <a:xfrm rot="5400000">
              <a:off x="4462319" y="1709881"/>
              <a:ext cx="377358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9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368800" y="1885049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632587" y="1650838"/>
              <a:ext cx="7744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FIFO entries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542761" y="697594"/>
            <a:ext cx="49826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023107" y="192628"/>
            <a:ext cx="619801" cy="585529"/>
            <a:chOff x="1687649" y="697380"/>
            <a:chExt cx="555058" cy="585529"/>
          </a:xfrm>
        </p:grpSpPr>
        <p:grpSp>
          <p:nvGrpSpPr>
            <p:cNvPr id="36" name="Group 35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38" name="Trapezoid 37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1843806" y="877689"/>
              <a:ext cx="398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ALU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102166" y="928613"/>
            <a:ext cx="1603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Source 0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564632" y="45701"/>
            <a:ext cx="1179519" cy="15091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564631" y="1351068"/>
            <a:ext cx="1179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Dataflow Flags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635926" y="95689"/>
            <a:ext cx="1036934" cy="43082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Flag Register File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635928" y="575182"/>
            <a:ext cx="1036932" cy="77669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Flag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Cache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749179" y="443931"/>
            <a:ext cx="61585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5360052" y="297996"/>
            <a:ext cx="624094" cy="7846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 Decision Table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5227724" y="945734"/>
            <a:ext cx="13228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984146" y="634709"/>
            <a:ext cx="38540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868931" y="429749"/>
            <a:ext cx="557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filter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269761" y="1134936"/>
            <a:ext cx="1603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Source 1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5984146" y="987327"/>
            <a:ext cx="165003" cy="929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6147675" y="987327"/>
            <a:ext cx="1474" cy="210523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456007" y="1168543"/>
            <a:ext cx="75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write enable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2774157" y="713898"/>
            <a:ext cx="79047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911746" y="276130"/>
            <a:ext cx="691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0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50150" y="486202"/>
            <a:ext cx="6528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1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927163" y="720725"/>
            <a:ext cx="6528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wr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4746664" y="644254"/>
            <a:ext cx="61585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282" y="575181"/>
            <a:ext cx="7111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Constant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984146" y="887660"/>
            <a:ext cx="27084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254986" y="887660"/>
            <a:ext cx="0" cy="502617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4749182" y="1396087"/>
            <a:ext cx="150580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456007" y="1351470"/>
            <a:ext cx="75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write value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65234" y="41403"/>
            <a:ext cx="562031" cy="46555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 entry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5232" y="807331"/>
            <a:ext cx="562031" cy="41589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Config</a:t>
            </a:r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Table</a:t>
            </a:r>
          </a:p>
        </p:txBody>
      </p:sp>
      <p:cxnSp>
        <p:nvCxnSpPr>
          <p:cNvPr id="105" name="Straight Arrow Connector 104"/>
          <p:cNvCxnSpPr>
            <a:stCxn id="102" idx="3"/>
            <a:endCxn id="19" idx="1"/>
          </p:cNvCxnSpPr>
          <p:nvPr/>
        </p:nvCxnSpPr>
        <p:spPr>
          <a:xfrm flipV="1">
            <a:off x="627265" y="274089"/>
            <a:ext cx="179283" cy="94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3" idx="3"/>
          </p:cNvCxnSpPr>
          <p:nvPr/>
        </p:nvCxnSpPr>
        <p:spPr>
          <a:xfrm>
            <a:off x="627263" y="1015279"/>
            <a:ext cx="179285" cy="403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166407" y="510436"/>
            <a:ext cx="0" cy="29689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33116" y="528838"/>
            <a:ext cx="6528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nst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type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4749181" y="1197850"/>
            <a:ext cx="139996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06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4845763" y="139714"/>
            <a:ext cx="615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flag 0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845810" y="331337"/>
            <a:ext cx="615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flag 1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164935" y="427251"/>
            <a:ext cx="1997059" cy="15362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051010" y="1012321"/>
            <a:ext cx="59845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2509830" y="727536"/>
            <a:ext cx="619801" cy="585529"/>
            <a:chOff x="1687649" y="697380"/>
            <a:chExt cx="555058" cy="585529"/>
          </a:xfrm>
        </p:grpSpPr>
        <p:grpSp>
          <p:nvGrpSpPr>
            <p:cNvPr id="94" name="Group 93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96" name="Trapezoid 95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Isosceles Triangle 96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8" name="Isosceles Triangle 97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1843806" y="877689"/>
              <a:ext cx="3989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972911" y="235226"/>
            <a:ext cx="1997059" cy="15362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472175" y="1745809"/>
            <a:ext cx="16898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Destination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2317806" y="526516"/>
            <a:ext cx="619801" cy="585529"/>
            <a:chOff x="1687649" y="697380"/>
            <a:chExt cx="555058" cy="585529"/>
          </a:xfrm>
        </p:grpSpPr>
        <p:grpSp>
          <p:nvGrpSpPr>
            <p:cNvPr id="67" name="Group 66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71" name="Trapezoid 70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" name="Isosceles Triangle 71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3" name="Isosceles Triangle 72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1843806" y="877689"/>
              <a:ext cx="3989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780885" y="45700"/>
            <a:ext cx="1997059" cy="15362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672716" y="597846"/>
            <a:ext cx="98854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911619" y="392884"/>
            <a:ext cx="22604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14210" y="108035"/>
            <a:ext cx="1097408" cy="612617"/>
            <a:chOff x="3632587" y="1600200"/>
            <a:chExt cx="1097408" cy="612617"/>
          </a:xfrm>
        </p:grpSpPr>
        <p:sp>
          <p:nvSpPr>
            <p:cNvPr id="15" name="TextBox 14"/>
            <p:cNvSpPr txBox="1"/>
            <p:nvPr/>
          </p:nvSpPr>
          <p:spPr>
            <a:xfrm rot="5400000">
              <a:off x="4317549" y="1668707"/>
              <a:ext cx="2544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…</a:t>
              </a:r>
            </a:p>
          </p:txBody>
        </p:sp>
        <p:sp>
          <p:nvSpPr>
            <p:cNvPr id="16" name="Trapezoid 15"/>
            <p:cNvSpPr/>
            <p:nvPr/>
          </p:nvSpPr>
          <p:spPr>
            <a:xfrm rot="5400000">
              <a:off x="4366502" y="1805698"/>
              <a:ext cx="568992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9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368800" y="1885049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632587" y="1650838"/>
              <a:ext cx="7744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FIFO entries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4364295" y="2093698"/>
              <a:ext cx="20517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709397" y="1981985"/>
              <a:ext cx="6976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Constant 0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976503" y="805460"/>
            <a:ext cx="16373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119736" y="305082"/>
            <a:ext cx="619801" cy="585529"/>
            <a:chOff x="1687649" y="697380"/>
            <a:chExt cx="555058" cy="585529"/>
          </a:xfrm>
        </p:grpSpPr>
        <p:grpSp>
          <p:nvGrpSpPr>
            <p:cNvPr id="36" name="Group 35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38" name="Trapezoid 37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1843806" y="877689"/>
              <a:ext cx="398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ALU</a:t>
              </a:r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H="1">
            <a:off x="1911619" y="1062278"/>
            <a:ext cx="648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976503" y="805460"/>
            <a:ext cx="0" cy="2568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814210" y="753964"/>
            <a:ext cx="1097408" cy="597909"/>
            <a:chOff x="3632587" y="1600200"/>
            <a:chExt cx="1097408" cy="597909"/>
          </a:xfrm>
        </p:grpSpPr>
        <p:sp>
          <p:nvSpPr>
            <p:cNvPr id="48" name="TextBox 47"/>
            <p:cNvSpPr txBox="1"/>
            <p:nvPr/>
          </p:nvSpPr>
          <p:spPr>
            <a:xfrm rot="5400000">
              <a:off x="4317549" y="1668707"/>
              <a:ext cx="2544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…</a:t>
              </a:r>
            </a:p>
          </p:txBody>
        </p:sp>
        <p:sp>
          <p:nvSpPr>
            <p:cNvPr id="49" name="Trapezoid 48"/>
            <p:cNvSpPr/>
            <p:nvPr/>
          </p:nvSpPr>
          <p:spPr>
            <a:xfrm rot="5400000">
              <a:off x="4366502" y="1805698"/>
              <a:ext cx="568992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9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4368800" y="1885049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632587" y="1659634"/>
              <a:ext cx="7744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FIFO entries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4364295" y="2093698"/>
              <a:ext cx="20517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632587" y="1967277"/>
              <a:ext cx="7744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Constant 1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174713" y="1365081"/>
            <a:ext cx="1603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Source 0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661261" y="45700"/>
            <a:ext cx="1179519" cy="172572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661260" y="1525315"/>
            <a:ext cx="1179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Dataflow Flags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732555" y="139619"/>
            <a:ext cx="1036934" cy="46191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Flag Register File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732557" y="698384"/>
            <a:ext cx="1036932" cy="82693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Flag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Cache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850791" y="345920"/>
            <a:ext cx="96114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366390" y="1554071"/>
            <a:ext cx="1603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Source 1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713808" y="1112045"/>
            <a:ext cx="751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rom filtering/ dropping hardware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2870786" y="810664"/>
            <a:ext cx="79047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08375" y="390943"/>
            <a:ext cx="691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0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46779" y="582968"/>
            <a:ext cx="6528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1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23792" y="797535"/>
            <a:ext cx="6528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wr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4848276" y="546243"/>
            <a:ext cx="96366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658320" y="56038"/>
            <a:ext cx="0" cy="190741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768224" y="252443"/>
            <a:ext cx="73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to filtering hardware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 flipH="1">
            <a:off x="4840779" y="1347444"/>
            <a:ext cx="97116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4840779" y="1536414"/>
            <a:ext cx="97116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850878" y="1121040"/>
            <a:ext cx="8074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write enable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845810" y="1323239"/>
            <a:ext cx="8074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write value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644351" y="1486973"/>
            <a:ext cx="136533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644352" y="1671214"/>
            <a:ext cx="32855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649930" y="1861225"/>
            <a:ext cx="51500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9507" y="928814"/>
            <a:ext cx="575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inst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type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347320" y="1137203"/>
            <a:ext cx="1" cy="231039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49584" y="1369508"/>
            <a:ext cx="600346" cy="59394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Config</a:t>
            </a:r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213462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595" y="199723"/>
            <a:ext cx="1459389" cy="18046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*x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(8);</a:t>
            </a:r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*y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4;</a:t>
            </a:r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x[7]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1;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y[7]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1;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4110" y="-31110"/>
            <a:ext cx="768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Main Core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4249" y="-31110"/>
            <a:ext cx="768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Monitor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00200" y="194372"/>
            <a:ext cx="1536199" cy="180998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metadata[x] = {x,x+7}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metadata[y] = 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metadata[x]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x+7 in metadata[x]?</a:t>
            </a:r>
          </a:p>
          <a:p>
            <a:r>
              <a:rPr lang="en-US" sz="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invalid[x] is true.</a:t>
            </a:r>
          </a:p>
          <a:p>
            <a:r>
              <a:rPr lang="en-US" sz="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No error.</a:t>
            </a:r>
            <a:endParaRPr lang="en-US" sz="9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y+7 in metadata[y]?</a:t>
            </a:r>
          </a:p>
          <a:p>
            <a:r>
              <a:rPr lang="en-US" sz="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invalid[y] is true.</a:t>
            </a:r>
          </a:p>
          <a:p>
            <a:r>
              <a:rPr lang="en-US" sz="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No error.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169580" y="698585"/>
            <a:ext cx="534923" cy="285564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18160" y="1159445"/>
            <a:ext cx="986343" cy="7681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13842" y="1505076"/>
            <a:ext cx="963168" cy="11521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405455" y="391345"/>
            <a:ext cx="271555" cy="30724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704503" y="352940"/>
            <a:ext cx="1316682" cy="0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ross 13"/>
          <p:cNvSpPr/>
          <p:nvPr/>
        </p:nvSpPr>
        <p:spPr>
          <a:xfrm rot="2672377">
            <a:off x="1445222" y="451894"/>
            <a:ext cx="192025" cy="192025"/>
          </a:xfrm>
          <a:prstGeom prst="plus">
            <a:avLst>
              <a:gd name="adj" fmla="val 415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91128" y="194373"/>
            <a:ext cx="1689821" cy="18099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invalid[x] = true</a:t>
            </a:r>
          </a:p>
          <a:p>
            <a:endParaRPr lang="en-US" sz="9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invalid[y] = invalid[x]</a:t>
            </a:r>
          </a:p>
          <a:p>
            <a:endParaRPr lang="en-US" sz="9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085186" y="316758"/>
            <a:ext cx="268834" cy="0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588624" y="668786"/>
            <a:ext cx="765396" cy="87406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971322" y="391345"/>
            <a:ext cx="459508" cy="729695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021185" y="841367"/>
            <a:ext cx="459508" cy="892069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22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529" y="164543"/>
            <a:ext cx="17468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*x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(4*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));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*y = x +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3: x[3] = 1;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y[3] = 1;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9414" y="164541"/>
            <a:ext cx="22125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call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;return pointer 0x12340000 in r1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add r2, r1, #8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#1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[r1, #12] ; store to 0x1234000c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[r2, #12] ; store to 0x12340014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1959" y="164543"/>
            <a:ext cx="2357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= (r1 &lt;&lt; 32) | (r1 + 0xf)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// = 0x123400001234000f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= NULL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if (r1 + 12 &lt; base(metadata[1])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 r1 + 12 &gt; bound(metadata[1])) {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// raise error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[r1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if (r2 + 12 &lt; base(metadata[2])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r2 + 12 &gt; bound(metadata[2]))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raise error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[r2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[3];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9896" y="-23007"/>
            <a:ext cx="115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Main Core (High-level)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09611" y="-23007"/>
            <a:ext cx="115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Main Core (Assembly)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94709" y="-23007"/>
            <a:ext cx="115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Monitoring Core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5595" y="429750"/>
            <a:ext cx="63240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529" y="621775"/>
            <a:ext cx="63240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529" y="1351470"/>
            <a:ext cx="63240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79414" y="775395"/>
            <a:ext cx="45771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5595" y="164543"/>
            <a:ext cx="6324015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79414" y="164541"/>
            <a:ext cx="0" cy="1754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16499" y="164543"/>
            <a:ext cx="0" cy="1754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550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595" y="164543"/>
            <a:ext cx="14849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1: call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return pointer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0x12340000 in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r1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add r2, r1, #8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#1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3b: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[r1, #12]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; store to 0x1234000c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[r2, #12]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; store to 0x12340014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68500" y="164543"/>
            <a:ext cx="23811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[1] =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r1 &lt;&lt; 32) | (r1 + 0xf)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// = 0x123400001234000f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[2] =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[1]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[3] = NULL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if (r1 + 12 &lt; base(metadata[1])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   r1 + 12 &gt; bound(metadata[1]))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 // raise error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[r1 + 12]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4: if (r2 + 12 &lt; base(metadata[2])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  r2 + 12 &gt; bound(metadata[2]))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// raise error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[r2 + 12]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[3];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2012" y="-23007"/>
            <a:ext cx="115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Main Core (Assembly)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5334" y="170895"/>
            <a:ext cx="7104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Invalidation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82980" y="-23007"/>
            <a:ext cx="115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Monitoring Core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10579" y="164543"/>
            <a:ext cx="24963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= false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drop monitoring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= false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||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// drop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[r1 + 12]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||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drop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[r2 + 12]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5595" y="468155"/>
            <a:ext cx="63240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596" y="929015"/>
            <a:ext cx="63240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595" y="1620305"/>
            <a:ext cx="63240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595" y="1081415"/>
            <a:ext cx="63240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10580" y="164541"/>
            <a:ext cx="0" cy="2031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68500" y="164542"/>
            <a:ext cx="0" cy="2031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5595" y="164545"/>
            <a:ext cx="6324015" cy="2031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5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685</Words>
  <Application>Microsoft Office PowerPoint</Application>
  <PresentationFormat>Custom</PresentationFormat>
  <Paragraphs>216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</dc:creator>
  <cp:lastModifiedBy>Daniel Lo</cp:lastModifiedBy>
  <cp:revision>190</cp:revision>
  <cp:lastPrinted>2014-09-11T19:15:47Z</cp:lastPrinted>
  <dcterms:created xsi:type="dcterms:W3CDTF">2006-08-16T00:00:00Z</dcterms:created>
  <dcterms:modified xsi:type="dcterms:W3CDTF">2014-09-11T19:27:35Z</dcterms:modified>
</cp:coreProperties>
</file>