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58" r:id="rId4"/>
    <p:sldId id="267" r:id="rId5"/>
    <p:sldId id="261" r:id="rId6"/>
    <p:sldId id="270" r:id="rId7"/>
    <p:sldId id="266" r:id="rId8"/>
    <p:sldId id="257" r:id="rId9"/>
    <p:sldId id="262" r:id="rId10"/>
    <p:sldId id="263" r:id="rId11"/>
    <p:sldId id="264" r:id="rId12"/>
    <p:sldId id="259" r:id="rId13"/>
    <p:sldId id="260" r:id="rId14"/>
    <p:sldId id="265" r:id="rId15"/>
    <p:sldId id="268" r:id="rId16"/>
    <p:sldId id="271" r:id="rId17"/>
    <p:sldId id="272" r:id="rId18"/>
    <p:sldId id="279" r:id="rId19"/>
    <p:sldId id="280" r:id="rId20"/>
    <p:sldId id="281" r:id="rId21"/>
    <p:sldId id="282" r:id="rId22"/>
  </p:sldIdLst>
  <p:sldSz cx="3200400" cy="7772400"/>
  <p:notesSz cx="2743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0" d="100"/>
          <a:sy n="210" d="100"/>
        </p:scale>
        <p:origin x="-1620" y="-72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1188840" cy="365277"/>
          </a:xfrm>
          <a:prstGeom prst="rect">
            <a:avLst/>
          </a:prstGeom>
        </p:spPr>
        <p:txBody>
          <a:bodyPr vert="horz" lIns="54261" tIns="27131" rIns="54261" bIns="27131" rtlCol="0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3766" y="5"/>
            <a:ext cx="1188840" cy="365277"/>
          </a:xfrm>
          <a:prstGeom prst="rect">
            <a:avLst/>
          </a:prstGeom>
        </p:spPr>
        <p:txBody>
          <a:bodyPr vert="horz" lIns="54261" tIns="27131" rIns="54261" bIns="27131" rtlCol="0"/>
          <a:lstStyle>
            <a:lvl1pPr algn="r">
              <a:defRPr sz="700"/>
            </a:lvl1pPr>
          </a:lstStyle>
          <a:p>
            <a:fld id="{843567C3-09B7-4EC5-8695-9659B6A4537F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550863"/>
            <a:ext cx="11287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4261" tIns="27131" rIns="54261" bIns="271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442" y="3474964"/>
            <a:ext cx="2194322" cy="3291115"/>
          </a:xfrm>
          <a:prstGeom prst="rect">
            <a:avLst/>
          </a:prstGeom>
        </p:spPr>
        <p:txBody>
          <a:bodyPr vert="horz" lIns="54261" tIns="27131" rIns="54261" bIns="271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1188840" cy="365277"/>
          </a:xfrm>
          <a:prstGeom prst="rect">
            <a:avLst/>
          </a:prstGeom>
        </p:spPr>
        <p:txBody>
          <a:bodyPr vert="horz" lIns="54261" tIns="27131" rIns="54261" bIns="27131" rtlCol="0" anchor="b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3766" y="6948719"/>
            <a:ext cx="1188840" cy="365277"/>
          </a:xfrm>
          <a:prstGeom prst="rect">
            <a:avLst/>
          </a:prstGeom>
        </p:spPr>
        <p:txBody>
          <a:bodyPr vert="horz" lIns="54261" tIns="27131" rIns="54261" bIns="27131" rtlCol="0" anchor="b"/>
          <a:lstStyle>
            <a:lvl1pPr algn="r">
              <a:defRPr sz="7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7175" y="282466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6705" y="101493"/>
            <a:ext cx="762000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MonitoringCore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507" y="101493"/>
            <a:ext cx="1383378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 Core</a:t>
            </a:r>
          </a:p>
        </p:txBody>
      </p: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1446885" y="420327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95860" y="-69515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event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102" y="74229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787705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507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I-Cache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42062" y="1023703"/>
            <a:ext cx="69129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 Cache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89679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787705" y="1339407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93695" y="1023703"/>
            <a:ext cx="653190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-Cache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120290" y="736032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124629" y="1351105"/>
            <a:ext cx="0" cy="2814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507" y="1638182"/>
            <a:ext cx="31051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0315" y="1638182"/>
            <a:ext cx="21506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Bus to L2 cache or memory controller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156415" y="417195"/>
            <a:ext cx="2502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6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3820" y="65208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3931" y="45700"/>
            <a:ext cx="0" cy="120550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960" y="852205"/>
            <a:ext cx="26464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78581" y="843701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490" y="46824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3931" y="522839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5368" y="651675"/>
            <a:ext cx="9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190" y="536461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initial slack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8854" y="65207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overheads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9576" y="522839"/>
            <a:ext cx="190634" cy="198834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160210" y="592837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64894" y="314535"/>
            <a:ext cx="210531" cy="27272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25986" y="314325"/>
            <a:ext cx="0" cy="34293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05855" y="595299"/>
            <a:ext cx="422455" cy="440627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28310" y="657197"/>
            <a:ext cx="1016065" cy="378729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8787" y="1074130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3530" y="1074130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2938" y="1074129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219126" y="186452"/>
            <a:ext cx="342669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err="1" smtClean="0">
                <a:latin typeface="Times New Roman" pitchFamily="18" charset="0"/>
                <a:cs typeface="Times New Roman" pitchFamily="18" charset="0"/>
              </a:rPr>
              <a:t>clk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2405" y="-67464"/>
            <a:ext cx="750409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overhead budget (%)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46307" y="50623"/>
            <a:ext cx="596185" cy="3172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Counter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244399" y="367832"/>
            <a:ext cx="0" cy="1641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987927" y="494905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stall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546647" y="797"/>
            <a:ext cx="512943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slack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55290" y="116213"/>
            <a:ext cx="327954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83244" y="45901"/>
            <a:ext cx="401741" cy="14062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1/x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61795" y="-69515"/>
            <a:ext cx="270055" cy="2308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542492" y="189399"/>
            <a:ext cx="45495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84986" y="116213"/>
            <a:ext cx="46132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4985" y="301868"/>
            <a:ext cx="46132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4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85876" y="218675"/>
            <a:ext cx="1114324" cy="9023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85876" y="45700"/>
            <a:ext cx="0" cy="116709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9645" y="1121039"/>
            <a:ext cx="258870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368300" y="1106088"/>
            <a:ext cx="67893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overhead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66325" y="528985"/>
            <a:ext cx="59784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coverage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595" y="122508"/>
            <a:ext cx="48294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100%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76275" y="141304"/>
            <a:ext cx="781868" cy="154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full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37932" y="222772"/>
            <a:ext cx="9588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4000" y="1005824"/>
            <a:ext cx="482943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0%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Cross 35"/>
          <p:cNvSpPr/>
          <p:nvPr/>
        </p:nvSpPr>
        <p:spPr>
          <a:xfrm rot="2691789">
            <a:off x="2169391" y="16516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07712" y="-31110"/>
            <a:ext cx="584976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Cross 44"/>
          <p:cNvSpPr/>
          <p:nvPr/>
        </p:nvSpPr>
        <p:spPr>
          <a:xfrm rot="2691789">
            <a:off x="1542593" y="16516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5" idx="2"/>
          </p:cNvCxnSpPr>
          <p:nvPr/>
        </p:nvCxnSpPr>
        <p:spPr>
          <a:xfrm flipH="1">
            <a:off x="485877" y="263606"/>
            <a:ext cx="1073687" cy="857434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649119" y="222773"/>
            <a:ext cx="545330" cy="19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55290" y="766891"/>
            <a:ext cx="74330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artial monitoring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Cross 58"/>
          <p:cNvSpPr/>
          <p:nvPr/>
        </p:nvSpPr>
        <p:spPr>
          <a:xfrm rot="2691789">
            <a:off x="971177" y="634716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>
            <a:stCxn id="26" idx="2"/>
            <a:endCxn id="25" idx="0"/>
          </p:cNvCxnSpPr>
          <p:nvPr/>
        </p:nvCxnSpPr>
        <p:spPr>
          <a:xfrm flipH="1">
            <a:off x="1050456" y="315226"/>
            <a:ext cx="1" cy="27281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71462" y="315226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63264" y="588044"/>
            <a:ext cx="974383" cy="26479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droppable event?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3265" y="50428"/>
            <a:ext cx="974383" cy="26479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&lt; 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555476" y="1121040"/>
            <a:ext cx="893554" cy="2314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onitor events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06645" y="1121040"/>
            <a:ext cx="687619" cy="2314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rop event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002253" y="182827"/>
            <a:ext cx="0" cy="97661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542172" y="733174"/>
            <a:ext cx="46460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1537648" y="182827"/>
            <a:ext cx="46460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460488" y="-8651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460487" y="544965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cxnSp>
        <p:nvCxnSpPr>
          <p:cNvPr id="86" name="Straight Arrow Connector 85"/>
          <p:cNvCxnSpPr>
            <a:stCxn id="25" idx="2"/>
          </p:cNvCxnSpPr>
          <p:nvPr/>
        </p:nvCxnSpPr>
        <p:spPr>
          <a:xfrm flipH="1">
            <a:off x="1050455" y="852841"/>
            <a:ext cx="1" cy="30660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71462" y="852205"/>
            <a:ext cx="436713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8623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 flipH="1" flipV="1">
            <a:off x="775939" y="151691"/>
            <a:ext cx="1143655" cy="95439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701475" y="45700"/>
            <a:ext cx="0" cy="1167099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25244" y="1121039"/>
            <a:ext cx="145939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21650" y="1112536"/>
            <a:ext cx="1178199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overhead matching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81924" y="528985"/>
            <a:ext cx="59784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coverage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31676" y="152411"/>
            <a:ext cx="1075341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source dropping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Cross 44"/>
          <p:cNvSpPr/>
          <p:nvPr/>
        </p:nvSpPr>
        <p:spPr>
          <a:xfrm rot="2691789">
            <a:off x="841131" y="205085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317021" y="468155"/>
            <a:ext cx="116649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sub-flow dropping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Cross 58"/>
          <p:cNvSpPr/>
          <p:nvPr/>
        </p:nvSpPr>
        <p:spPr>
          <a:xfrm rot="2691789">
            <a:off x="1240012" y="528005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39476" y="831694"/>
            <a:ext cx="116649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unrestricted dropping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Cross 18"/>
          <p:cNvSpPr/>
          <p:nvPr/>
        </p:nvSpPr>
        <p:spPr>
          <a:xfrm rot="2691789">
            <a:off x="1662467" y="891544"/>
            <a:ext cx="115215" cy="115215"/>
          </a:xfrm>
          <a:prstGeom prst="plus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1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595" y="199723"/>
            <a:ext cx="1459389" cy="14589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194373"/>
            <a:ext cx="1536199" cy="1464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Yes.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No, raise error.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177744" y="621775"/>
            <a:ext cx="499265" cy="15362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3843" y="1075458"/>
            <a:ext cx="96316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3842" y="1351470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89208" y="391345"/>
            <a:ext cx="287802" cy="9137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595" y="199723"/>
            <a:ext cx="1459389" cy="14589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194373"/>
            <a:ext cx="1536199" cy="1464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Yes.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No, raise error.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177744" y="621775"/>
            <a:ext cx="499265" cy="15362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3843" y="1075458"/>
            <a:ext cx="96316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3842" y="1351470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89208" y="391345"/>
            <a:ext cx="287802" cy="9137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ross 10"/>
          <p:cNvSpPr/>
          <p:nvPr/>
        </p:nvSpPr>
        <p:spPr>
          <a:xfrm rot="2672377">
            <a:off x="1452313" y="968301"/>
            <a:ext cx="192025" cy="192025"/>
          </a:xfrm>
          <a:prstGeom prst="plus">
            <a:avLst>
              <a:gd name="adj" fmla="val 415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684103" y="1005825"/>
            <a:ext cx="120621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24463" y="1159445"/>
            <a:ext cx="224557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180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595" y="199723"/>
            <a:ext cx="1459389" cy="14589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194373"/>
            <a:ext cx="1536199" cy="1464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Yes.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No, raise error.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177744" y="621775"/>
            <a:ext cx="499265" cy="15362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3843" y="1075458"/>
            <a:ext cx="96316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3842" y="1351470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89208" y="391345"/>
            <a:ext cx="287802" cy="9137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88553" y="1428280"/>
            <a:ext cx="120621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24463" y="1543495"/>
            <a:ext cx="96629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ross 12"/>
          <p:cNvSpPr/>
          <p:nvPr/>
        </p:nvSpPr>
        <p:spPr>
          <a:xfrm rot="2672377">
            <a:off x="1459836" y="1370672"/>
            <a:ext cx="192025" cy="192025"/>
          </a:xfrm>
          <a:prstGeom prst="plus">
            <a:avLst>
              <a:gd name="adj" fmla="val 415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4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15" idx="3"/>
            <a:endCxn id="13" idx="1"/>
          </p:cNvCxnSpPr>
          <p:nvPr/>
        </p:nvCxnSpPr>
        <p:spPr>
          <a:xfrm>
            <a:off x="2099465" y="362360"/>
            <a:ext cx="268835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 flipV="1">
            <a:off x="870505" y="362360"/>
            <a:ext cx="576075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67253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771553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3683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8300" y="46657"/>
            <a:ext cx="80650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80650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6580" y="224496"/>
            <a:ext cx="65288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8975" y="0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event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62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595" y="199723"/>
            <a:ext cx="1459389" cy="14589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(8);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*y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4;</a:t>
            </a:r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y[7] </a:t>
            </a:r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110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Main Core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84249" y="-31110"/>
            <a:ext cx="768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Monitor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00200" y="194373"/>
            <a:ext cx="1536199" cy="14643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metadata[x] = {x,x+7}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metadata[y] = 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metadata[x]</a:t>
            </a: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x+7 in metadata[x]?</a:t>
            </a: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9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No, raise error.</a:t>
            </a:r>
            <a:endParaRPr lang="en-US" sz="9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y+7 in metadata[y]?</a:t>
            </a:r>
          </a:p>
          <a:p>
            <a:r>
              <a:rPr lang="en-US" sz="9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No, raise error.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177744" y="621775"/>
            <a:ext cx="499265" cy="15362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3843" y="1075458"/>
            <a:ext cx="963167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13842" y="1351470"/>
            <a:ext cx="963168" cy="11521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389208" y="391345"/>
            <a:ext cx="287802" cy="91376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04503" y="301254"/>
            <a:ext cx="1316682" cy="0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ross 11"/>
          <p:cNvSpPr/>
          <p:nvPr/>
        </p:nvSpPr>
        <p:spPr>
          <a:xfrm rot="2672377">
            <a:off x="1445221" y="341020"/>
            <a:ext cx="192025" cy="192025"/>
          </a:xfrm>
          <a:prstGeom prst="plus">
            <a:avLst>
              <a:gd name="adj" fmla="val 415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675540" y="391345"/>
            <a:ext cx="96012" cy="535196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8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95" y="164543"/>
            <a:ext cx="1382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;return pointer 0x12340000 in r1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, #8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; r2 is not a pointer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add r2, r2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r3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012" y="-23007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Main Core (Assembly)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1675" y="-23007"/>
            <a:ext cx="976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Times New Roman" pitchFamily="18" charset="0"/>
                <a:cs typeface="Times New Roman" pitchFamily="18" charset="0"/>
              </a:rPr>
              <a:t>Null Filtering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1867" y="164543"/>
            <a:ext cx="18357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false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true</a:t>
            </a:r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</a:t>
            </a:r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594" y="429750"/>
            <a:ext cx="31620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994" y="736990"/>
            <a:ext cx="31620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393" y="1351470"/>
            <a:ext cx="31620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409" y="890610"/>
            <a:ext cx="3149209" cy="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1867" y="164541"/>
            <a:ext cx="0" cy="1609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596" y="164546"/>
            <a:ext cx="3162006" cy="16093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1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291490" y="362361"/>
            <a:ext cx="15362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61795" y="46657"/>
            <a:ext cx="72969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926643" y="678065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61795" y="897753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>
            <a:off x="793695" y="362362"/>
            <a:ext cx="15493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28848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809958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4511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5110" y="46657"/>
            <a:ext cx="72969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72969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8630" y="224498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Straight Arrow Connector 36"/>
          <p:cNvCxnSpPr>
            <a:stCxn id="15" idx="3"/>
            <a:endCxn id="45" idx="1"/>
          </p:cNvCxnSpPr>
          <p:nvPr/>
        </p:nvCxnSpPr>
        <p:spPr>
          <a:xfrm flipV="1">
            <a:off x="1408175" y="362361"/>
            <a:ext cx="153620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021732" y="362361"/>
            <a:ext cx="19294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53629" y="46657"/>
            <a:ext cx="768103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637681" y="678065"/>
            <a:ext cx="0" cy="219689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253629" y="897754"/>
            <a:ext cx="768103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45" idx="1"/>
          </p:cNvCxnSpPr>
          <p:nvPr/>
        </p:nvCxnSpPr>
        <p:spPr>
          <a:xfrm flipV="1">
            <a:off x="1016736" y="362361"/>
            <a:ext cx="236893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632685" y="678066"/>
            <a:ext cx="2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48634" y="897754"/>
            <a:ext cx="768106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598729" y="678064"/>
            <a:ext cx="1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214679" y="897754"/>
            <a:ext cx="768101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14677" y="46657"/>
            <a:ext cx="768103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8633" y="46658"/>
            <a:ext cx="768103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54689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327496" y="890609"/>
            <a:ext cx="1028737" cy="2688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Engine</a:t>
            </a:r>
          </a:p>
        </p:txBody>
      </p:sp>
      <p:cxnSp>
        <p:nvCxnSpPr>
          <p:cNvPr id="54" name="Straight Arrow Connector 53"/>
          <p:cNvCxnSpPr>
            <a:endCxn id="18" idx="1"/>
          </p:cNvCxnSpPr>
          <p:nvPr/>
        </p:nvCxnSpPr>
        <p:spPr>
          <a:xfrm flipV="1">
            <a:off x="223891" y="177461"/>
            <a:ext cx="500459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2472689" y="450680"/>
            <a:ext cx="1138886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414460" y="450556"/>
            <a:ext cx="1139141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438911"/>
            <a:ext cx="453395" cy="2596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4350" y="20814"/>
            <a:ext cx="651851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Tracking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8106" y="438911"/>
            <a:ext cx="418127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27496" y="16404"/>
            <a:ext cx="423675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581034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56233" y="583370"/>
            <a:ext cx="544734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426723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3989" y="320830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27496" y="438911"/>
            <a:ext cx="460859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77744" y="574218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88355" y="574218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376201" y="177461"/>
            <a:ext cx="770969" cy="508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9" idx="0"/>
          </p:cNvCxnSpPr>
          <p:nvPr/>
        </p:nvCxnSpPr>
        <p:spPr>
          <a:xfrm>
            <a:off x="2147169" y="177969"/>
            <a:ext cx="1" cy="26094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47169" y="698585"/>
            <a:ext cx="1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561795" y="698585"/>
            <a:ext cx="0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3695" y="698585"/>
            <a:ext cx="847009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09065" y="698585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invalidate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56235" y="1025026"/>
            <a:ext cx="54657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29926" y="986064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non-null</a:t>
            </a:r>
          </a:p>
        </p:txBody>
      </p:sp>
    </p:spTree>
    <p:extLst>
      <p:ext uri="{BB962C8B-B14F-4D97-AF65-F5344CB8AC3E}">
        <p14:creationId xmlns:p14="http://schemas.microsoft.com/office/powerpoint/2010/main" val="413431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327496" y="621776"/>
            <a:ext cx="1028737" cy="2688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 Engine</a:t>
            </a:r>
          </a:p>
        </p:txBody>
      </p:sp>
      <p:sp>
        <p:nvSpPr>
          <p:cNvPr id="13" name="Rectangle 12"/>
          <p:cNvSpPr/>
          <p:nvPr/>
        </p:nvSpPr>
        <p:spPr>
          <a:xfrm rot="16200000">
            <a:off x="2600476" y="309633"/>
            <a:ext cx="883314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286548" y="309635"/>
            <a:ext cx="883317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170078"/>
            <a:ext cx="453395" cy="25967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38106" y="170078"/>
            <a:ext cx="418127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312201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56233" y="314537"/>
            <a:ext cx="544734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157890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3989" y="51997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27496" y="170078"/>
            <a:ext cx="460859" cy="2595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77744" y="305385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88355" y="305385"/>
            <a:ext cx="149751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147169" y="429752"/>
            <a:ext cx="1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561795" y="429752"/>
            <a:ext cx="0" cy="19202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3695" y="429752"/>
            <a:ext cx="847009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decision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09065" y="429752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invalidate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356235" y="756193"/>
            <a:ext cx="546576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29926" y="717231"/>
            <a:ext cx="643285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non-null</a:t>
            </a:r>
          </a:p>
        </p:txBody>
      </p:sp>
    </p:spTree>
    <p:extLst>
      <p:ext uri="{BB962C8B-B14F-4D97-AF65-F5344CB8AC3E}">
        <p14:creationId xmlns:p14="http://schemas.microsoft.com/office/powerpoint/2010/main" val="79409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715414" y="548186"/>
            <a:ext cx="654105" cy="3729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Dataflow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</a:t>
            </a:r>
          </a:p>
        </p:txBody>
      </p:sp>
      <p:cxnSp>
        <p:nvCxnSpPr>
          <p:cNvPr id="54" name="Straight Arrow Connector 53"/>
          <p:cNvCxnSpPr>
            <a:endCxn id="18" idx="1"/>
          </p:cNvCxnSpPr>
          <p:nvPr/>
        </p:nvCxnSpPr>
        <p:spPr>
          <a:xfrm flipV="1">
            <a:off x="225083" y="176952"/>
            <a:ext cx="500459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16200000">
            <a:off x="2602815" y="331520"/>
            <a:ext cx="900561" cy="278641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 rot="16200000">
            <a:off x="-299244" y="335341"/>
            <a:ext cx="908710" cy="27863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350" y="653075"/>
            <a:ext cx="654105" cy="16315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FIFO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5542" y="20305"/>
            <a:ext cx="652912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 Tracking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15415" y="20559"/>
            <a:ext cx="654105" cy="31329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Dropping Policy</a:t>
            </a:r>
          </a:p>
        </p:txBody>
      </p:sp>
      <p:cxnSp>
        <p:nvCxnSpPr>
          <p:cNvPr id="23" name="Straight Arrow Connector 22"/>
          <p:cNvCxnSpPr>
            <a:stCxn id="18" idx="3"/>
            <a:endCxn id="19" idx="1"/>
          </p:cNvCxnSpPr>
          <p:nvPr/>
        </p:nvCxnSpPr>
        <p:spPr>
          <a:xfrm>
            <a:off x="1378454" y="176952"/>
            <a:ext cx="336961" cy="254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27496" y="16404"/>
            <a:ext cx="423675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96814" y="734654"/>
            <a:ext cx="428728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45" idx="1"/>
          </p:cNvCxnSpPr>
          <p:nvPr/>
        </p:nvCxnSpPr>
        <p:spPr>
          <a:xfrm>
            <a:off x="1378455" y="734654"/>
            <a:ext cx="336959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3973" y="733886"/>
            <a:ext cx="544255" cy="767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2392" y="580343"/>
            <a:ext cx="483150" cy="156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events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91490" y="486799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monitored events</a:t>
            </a:r>
          </a:p>
        </p:txBody>
      </p:sp>
      <p:cxnSp>
        <p:nvCxnSpPr>
          <p:cNvPr id="48" name="Straight Arrow Connector 47"/>
          <p:cNvCxnSpPr>
            <a:stCxn id="19" idx="2"/>
            <a:endCxn id="45" idx="0"/>
          </p:cNvCxnSpPr>
          <p:nvPr/>
        </p:nvCxnSpPr>
        <p:spPr>
          <a:xfrm flipH="1">
            <a:off x="2042467" y="333853"/>
            <a:ext cx="1" cy="214333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484985" y="312277"/>
            <a:ext cx="689222" cy="2117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32012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541</Words>
  <Application>Microsoft Office PowerPoint</Application>
  <PresentationFormat>Custom</PresentationFormat>
  <Paragraphs>240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162</cp:revision>
  <cp:lastPrinted>2014-09-05T04:08:11Z</cp:lastPrinted>
  <dcterms:created xsi:type="dcterms:W3CDTF">2006-08-16T00:00:00Z</dcterms:created>
  <dcterms:modified xsi:type="dcterms:W3CDTF">2014-09-11T19:53:10Z</dcterms:modified>
</cp:coreProperties>
</file>