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59" r:id="rId4"/>
    <p:sldId id="262" r:id="rId5"/>
  </p:sldIdLst>
  <p:sldSz cx="6400800" cy="7772400"/>
  <p:notesSz cx="594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  <a:srgbClr val="66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62" y="126"/>
      </p:cViewPr>
      <p:guideLst>
        <p:guide orient="horz" pos="2448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575820" cy="365277"/>
          </a:xfrm>
          <a:prstGeom prst="rect">
            <a:avLst/>
          </a:prstGeom>
        </p:spPr>
        <p:txBody>
          <a:bodyPr vert="horz" lIns="71591" tIns="35797" rIns="71591" bIns="35797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66493" y="5"/>
            <a:ext cx="2575820" cy="365277"/>
          </a:xfrm>
          <a:prstGeom prst="rect">
            <a:avLst/>
          </a:prstGeom>
        </p:spPr>
        <p:txBody>
          <a:bodyPr vert="horz" lIns="71591" tIns="35797" rIns="71591" bIns="35797" rtlCol="0"/>
          <a:lstStyle>
            <a:lvl1pPr algn="r">
              <a:defRPr sz="900"/>
            </a:lvl1pPr>
          </a:lstStyle>
          <a:p>
            <a:fld id="{843567C3-09B7-4EC5-8695-9659B6A4537F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6263" y="550863"/>
            <a:ext cx="22590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1591" tIns="35797" rIns="71591" bIns="3579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4625" y="3474964"/>
            <a:ext cx="4754364" cy="3291115"/>
          </a:xfrm>
          <a:prstGeom prst="rect">
            <a:avLst/>
          </a:prstGeom>
        </p:spPr>
        <p:txBody>
          <a:bodyPr vert="horz" lIns="71591" tIns="35797" rIns="71591" bIns="3579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2575820" cy="365277"/>
          </a:xfrm>
          <a:prstGeom prst="rect">
            <a:avLst/>
          </a:prstGeom>
        </p:spPr>
        <p:txBody>
          <a:bodyPr vert="horz" lIns="71591" tIns="35797" rIns="71591" bIns="35797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66493" y="6948719"/>
            <a:ext cx="2575820" cy="365277"/>
          </a:xfrm>
          <a:prstGeom prst="rect">
            <a:avLst/>
          </a:prstGeom>
        </p:spPr>
        <p:txBody>
          <a:bodyPr vert="horz" lIns="71591" tIns="35797" rIns="71591" bIns="35797" rtlCol="0" anchor="b"/>
          <a:lstStyle>
            <a:lvl1pPr algn="r">
              <a:defRPr sz="9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414483"/>
            <a:ext cx="544068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404360"/>
            <a:ext cx="448056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11258"/>
            <a:ext cx="144018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11258"/>
            <a:ext cx="421386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4994490"/>
            <a:ext cx="544068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0" y="3294276"/>
            <a:ext cx="544068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739799"/>
            <a:ext cx="282813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464864"/>
            <a:ext cx="282813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5" y="1739799"/>
            <a:ext cx="282924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5" y="2464864"/>
            <a:ext cx="282924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09457"/>
            <a:ext cx="210582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1" y="309457"/>
            <a:ext cx="3578226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1626447"/>
            <a:ext cx="210582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5440683"/>
            <a:ext cx="384048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694478"/>
            <a:ext cx="384048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6082982"/>
            <a:ext cx="384048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11255"/>
            <a:ext cx="576072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813564"/>
            <a:ext cx="576072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7203866"/>
            <a:ext cx="20269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111085" y="544965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111132" y="736588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35240" y="427251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21315" y="101232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1780135" y="72753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43216" y="235226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42480" y="1745809"/>
            <a:ext cx="1689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Destination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78482" y="1121041"/>
            <a:ext cx="608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588111" y="526516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51190" y="45700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943021" y="597846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81924" y="392884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4515" y="108035"/>
            <a:ext cx="1097408" cy="612617"/>
            <a:chOff x="3632587" y="1600200"/>
            <a:chExt cx="1097408" cy="612617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09397" y="1981985"/>
              <a:ext cx="6976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0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246808" y="805460"/>
            <a:ext cx="16373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390041" y="305082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ALU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1181924" y="1062278"/>
            <a:ext cx="648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246808" y="805460"/>
            <a:ext cx="0" cy="256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4515" y="753964"/>
            <a:ext cx="1097408" cy="597909"/>
            <a:chOff x="3632587" y="1600200"/>
            <a:chExt cx="1097408" cy="597909"/>
          </a:xfrm>
        </p:grpSpPr>
        <p:sp>
          <p:nvSpPr>
            <p:cNvPr id="48" name="TextBox 47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49" name="Trapezoid 48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632587" y="1659634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632587" y="1967277"/>
              <a:ext cx="774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1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45018" y="136508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0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31566" y="45700"/>
            <a:ext cx="1179519" cy="17257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31565" y="1525315"/>
            <a:ext cx="1179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Dataflow Flags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02860" y="139619"/>
            <a:ext cx="1036934" cy="46191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02862" y="698384"/>
            <a:ext cx="1036932" cy="8269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116113" y="751171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726986" y="605236"/>
            <a:ext cx="1036932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 Table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594658" y="1252974"/>
            <a:ext cx="13228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766105" y="1037831"/>
            <a:ext cx="605797" cy="62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781087" y="813801"/>
            <a:ext cx="557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6695" y="155407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1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763918" y="1252045"/>
            <a:ext cx="165003" cy="92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928921" y="1257032"/>
            <a:ext cx="0" cy="32486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4116115" y="1582267"/>
            <a:ext cx="1812806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312675" y="1554864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flag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141091" y="810664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78680" y="390943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7084" y="582968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94097" y="797535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113598" y="951494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744151" y="237725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44198" y="429348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93780" y="427251"/>
            <a:ext cx="1871585" cy="11276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54381" y="93551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413201" y="65072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72910" y="235226"/>
            <a:ext cx="1900431" cy="11166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75546" y="1351068"/>
            <a:ext cx="1689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Destination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11548" y="813801"/>
            <a:ext cx="608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221177" y="429750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806548" y="45700"/>
            <a:ext cx="1874767" cy="10929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576087" y="483033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4989" y="296713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06548" y="108035"/>
            <a:ext cx="1097408" cy="377358"/>
            <a:chOff x="3632587" y="1600200"/>
            <a:chExt cx="1097408" cy="377358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462319" y="1709881"/>
              <a:ext cx="377358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542761" y="697594"/>
            <a:ext cx="49826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23107" y="192628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ALU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02166" y="928613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0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64632" y="45701"/>
            <a:ext cx="1179519" cy="15091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64631" y="1351068"/>
            <a:ext cx="1179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Dataflow Flags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35926" y="95689"/>
            <a:ext cx="1036934" cy="4308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635928" y="575182"/>
            <a:ext cx="1036932" cy="7766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749179" y="443931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360052" y="297996"/>
            <a:ext cx="624094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 Table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227724" y="945734"/>
            <a:ext cx="13228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84146" y="634709"/>
            <a:ext cx="38540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868931" y="429749"/>
            <a:ext cx="557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69761" y="1134936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1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984146" y="987327"/>
            <a:ext cx="165003" cy="92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47675" y="987327"/>
            <a:ext cx="1474" cy="21052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56007" y="1168543"/>
            <a:ext cx="75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enable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774157" y="713898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11746" y="276130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50150" y="486202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27163" y="720725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746664" y="644254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282" y="575181"/>
            <a:ext cx="711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Constant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984146" y="887660"/>
            <a:ext cx="2708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254986" y="887660"/>
            <a:ext cx="0" cy="50261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749182" y="1396087"/>
            <a:ext cx="150580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456007" y="1351470"/>
            <a:ext cx="75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value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5234" y="41403"/>
            <a:ext cx="562031" cy="465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 entry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5232" y="807331"/>
            <a:ext cx="562031" cy="4158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Table</a:t>
            </a:r>
          </a:p>
        </p:txBody>
      </p:sp>
      <p:cxnSp>
        <p:nvCxnSpPr>
          <p:cNvPr id="105" name="Straight Arrow Connector 104"/>
          <p:cNvCxnSpPr>
            <a:stCxn id="102" idx="3"/>
            <a:endCxn id="19" idx="1"/>
          </p:cNvCxnSpPr>
          <p:nvPr/>
        </p:nvCxnSpPr>
        <p:spPr>
          <a:xfrm flipV="1">
            <a:off x="627265" y="274089"/>
            <a:ext cx="179283" cy="9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3" idx="3"/>
          </p:cNvCxnSpPr>
          <p:nvPr/>
        </p:nvCxnSpPr>
        <p:spPr>
          <a:xfrm>
            <a:off x="627263" y="1015279"/>
            <a:ext cx="179285" cy="40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66407" y="510436"/>
            <a:ext cx="0" cy="29689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33116" y="528838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4749181" y="1197850"/>
            <a:ext cx="139996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6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845763" y="139714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45810" y="331337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64935" y="427251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51010" y="101232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509830" y="72753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72911" y="235226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472175" y="1745809"/>
            <a:ext cx="1689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Destination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317806" y="526516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780885" y="45700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672716" y="597846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11619" y="392884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14210" y="108035"/>
            <a:ext cx="1097408" cy="612617"/>
            <a:chOff x="3632587" y="1600200"/>
            <a:chExt cx="1097408" cy="612617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09397" y="1981985"/>
              <a:ext cx="6976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0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976503" y="805460"/>
            <a:ext cx="16373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119736" y="305082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ALU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1911619" y="1062278"/>
            <a:ext cx="648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76503" y="805460"/>
            <a:ext cx="0" cy="256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14210" y="753964"/>
            <a:ext cx="1097408" cy="597909"/>
            <a:chOff x="3632587" y="1600200"/>
            <a:chExt cx="1097408" cy="597909"/>
          </a:xfrm>
        </p:grpSpPr>
        <p:sp>
          <p:nvSpPr>
            <p:cNvPr id="48" name="TextBox 47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49" name="Trapezoid 48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632587" y="1659634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632587" y="1967277"/>
              <a:ext cx="774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1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74713" y="136508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0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661261" y="45700"/>
            <a:ext cx="1179519" cy="17257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61260" y="1525315"/>
            <a:ext cx="1179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Dataflow Flags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32555" y="139619"/>
            <a:ext cx="1036934" cy="46191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732557" y="698384"/>
            <a:ext cx="1036932" cy="8269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850791" y="345920"/>
            <a:ext cx="96114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66390" y="155407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1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713808" y="1112045"/>
            <a:ext cx="75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rom filtering/ dropping hardware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870786" y="810664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08375" y="390943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46779" y="582968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23792" y="797535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848276" y="546243"/>
            <a:ext cx="96366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658320" y="56038"/>
            <a:ext cx="0" cy="190741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68224" y="252443"/>
            <a:ext cx="7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to filtering hardware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4840779" y="1347444"/>
            <a:ext cx="97116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840779" y="1536414"/>
            <a:ext cx="97116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850878" y="1121040"/>
            <a:ext cx="8074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enable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45810" y="1323239"/>
            <a:ext cx="8074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value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644351" y="1486973"/>
            <a:ext cx="136533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44352" y="1671214"/>
            <a:ext cx="3285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49930" y="1861225"/>
            <a:ext cx="51500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9507" y="928814"/>
            <a:ext cx="575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347320" y="1137203"/>
            <a:ext cx="1" cy="23103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9584" y="1369508"/>
            <a:ext cx="600346" cy="5939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13462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95" y="199723"/>
            <a:ext cx="1459389" cy="18046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(8);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*y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110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4249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Monitor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194372"/>
            <a:ext cx="1536199" cy="180998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metadata[x] = {x,x+7}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metadata[y] =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metadata[x]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x+7 in metadata[x]?</a:t>
            </a:r>
          </a:p>
          <a:p>
            <a:r>
              <a:rPr lang="en-US" sz="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invalid[x] is true.</a:t>
            </a:r>
          </a:p>
          <a:p>
            <a:r>
              <a:rPr lang="en-US" sz="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No error.</a:t>
            </a:r>
            <a:endParaRPr lang="en-US" sz="9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y+7 in metadata[y]?</a:t>
            </a:r>
          </a:p>
          <a:p>
            <a:r>
              <a:rPr lang="en-US" sz="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invalid[y] is true.</a:t>
            </a:r>
          </a:p>
          <a:p>
            <a:r>
              <a:rPr lang="en-US" sz="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No error.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69580" y="698585"/>
            <a:ext cx="534923" cy="28556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18160" y="1159445"/>
            <a:ext cx="986343" cy="7681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3842" y="1505076"/>
            <a:ext cx="963168" cy="11521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405455" y="391345"/>
            <a:ext cx="271555" cy="30724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04503" y="352940"/>
            <a:ext cx="1316682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ross 13"/>
          <p:cNvSpPr/>
          <p:nvPr/>
        </p:nvSpPr>
        <p:spPr>
          <a:xfrm rot="2672377">
            <a:off x="1445222" y="451894"/>
            <a:ext cx="192025" cy="192025"/>
          </a:xfrm>
          <a:prstGeom prst="plus">
            <a:avLst>
              <a:gd name="adj" fmla="val 415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91128" y="194373"/>
            <a:ext cx="1689821" cy="18099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invalid[x] = true</a:t>
            </a:r>
          </a:p>
          <a:p>
            <a:endParaRPr lang="en-US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invalid[y] = invalid[x]</a:t>
            </a:r>
          </a:p>
          <a:p>
            <a:endParaRPr lang="en-US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85186" y="316758"/>
            <a:ext cx="268834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88624" y="668786"/>
            <a:ext cx="765396" cy="87406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971322" y="391345"/>
            <a:ext cx="459508" cy="729695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021185" y="841367"/>
            <a:ext cx="459508" cy="892069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22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242</Words>
  <Application>Microsoft Office PowerPoint</Application>
  <PresentationFormat>Custom</PresentationFormat>
  <Paragraphs>106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149</cp:revision>
  <cp:lastPrinted>2014-05-29T05:10:47Z</cp:lastPrinted>
  <dcterms:created xsi:type="dcterms:W3CDTF">2006-08-16T00:00:00Z</dcterms:created>
  <dcterms:modified xsi:type="dcterms:W3CDTF">2014-09-05T04:06:28Z</dcterms:modified>
</cp:coreProperties>
</file>