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7" r:id="rId3"/>
    <p:sldId id="266" r:id="rId4"/>
    <p:sldId id="268" r:id="rId5"/>
    <p:sldId id="265" r:id="rId6"/>
    <p:sldId id="269" r:id="rId7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932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25" tIns="35764" rIns="71525" bIns="357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25" tIns="35764" rIns="71525" bIns="3576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66395"/>
            <a:ext cx="179283" cy="778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2281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233699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2"/>
            <a:ext cx="1871585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66181" y="834075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462888" y="625360"/>
            <a:ext cx="516229" cy="417431"/>
            <a:chOff x="1569499" y="3233315"/>
            <a:chExt cx="428024" cy="614235"/>
          </a:xfrm>
        </p:grpSpPr>
        <p:sp>
          <p:nvSpPr>
            <p:cNvPr id="126" name="Trapezoid 125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8071" y="1060822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598357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57445" y="402809"/>
            <a:ext cx="516229" cy="417431"/>
            <a:chOff x="1569499" y="3233315"/>
            <a:chExt cx="428024" cy="614235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14703" y="406610"/>
            <a:ext cx="104992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64561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26521"/>
            <a:ext cx="1097408" cy="266085"/>
            <a:chOff x="3632587" y="1650838"/>
            <a:chExt cx="1097408" cy="266085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547953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12" y="192626"/>
            <a:ext cx="615895" cy="417431"/>
            <a:chOff x="1687650" y="697380"/>
            <a:chExt cx="551559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5316" y="616261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2" y="636761"/>
            <a:ext cx="675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060821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453169"/>
            <a:ext cx="1036932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228487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2518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730290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365874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192625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831035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771883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771883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953099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601579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11047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0948" y="409916"/>
            <a:ext cx="67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428810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425540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672216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672216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180643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136026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4" y="744750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</p:cNvCxnSpPr>
          <p:nvPr/>
        </p:nvCxnSpPr>
        <p:spPr>
          <a:xfrm flipV="1">
            <a:off x="627265" y="274182"/>
            <a:ext cx="17928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7265" y="800550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982406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4475" y="952698"/>
            <a:ext cx="348435" cy="25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34360" y="1105350"/>
            <a:ext cx="559420" cy="25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14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03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579" y="164543"/>
            <a:ext cx="1973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43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588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0304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215" y="429750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149" y="621775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149" y="1351470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97034" y="775395"/>
            <a:ext cx="4186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703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3411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50149" y="160915"/>
            <a:ext cx="5933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21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6119" y="164543"/>
            <a:ext cx="1997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22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430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8574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819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3215" y="46815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216" y="929015"/>
            <a:ext cx="59399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215" y="162030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215" y="108141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2820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8612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3217" y="160914"/>
            <a:ext cx="5939963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999</Words>
  <Application>Microsoft Office PowerPoint</Application>
  <PresentationFormat>Custom</PresentationFormat>
  <Paragraphs>270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213</cp:revision>
  <cp:lastPrinted>2014-12-16T16:51:31Z</cp:lastPrinted>
  <dcterms:created xsi:type="dcterms:W3CDTF">2006-08-16T00:00:00Z</dcterms:created>
  <dcterms:modified xsi:type="dcterms:W3CDTF">2014-12-18T21:54:35Z</dcterms:modified>
</cp:coreProperties>
</file>