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58" r:id="rId3"/>
    <p:sldId id="274" r:id="rId4"/>
    <p:sldId id="275" r:id="rId5"/>
    <p:sldId id="272" r:id="rId6"/>
    <p:sldId id="276" r:id="rId7"/>
    <p:sldId id="273" r:id="rId8"/>
    <p:sldId id="257" r:id="rId9"/>
    <p:sldId id="262" r:id="rId10"/>
    <p:sldId id="263" r:id="rId11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8B4"/>
    <a:srgbClr val="FFFF99"/>
    <a:srgbClr val="CAB2D6"/>
    <a:srgbClr val="FDBF6F"/>
    <a:srgbClr val="FB9A99"/>
    <a:srgbClr val="E31A1C"/>
    <a:srgbClr val="B2DF8A"/>
    <a:srgbClr val="A6CEE3"/>
    <a:srgbClr val="33A02C"/>
    <a:srgbClr val="B15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696" y="-10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22" tIns="27111" rIns="54222" bIns="27111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22" tIns="27111" rIns="54222" bIns="27111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22" tIns="27111" rIns="54222" bIns="271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3" y="3474967"/>
            <a:ext cx="2194322" cy="3291115"/>
          </a:xfrm>
          <a:prstGeom prst="rect">
            <a:avLst/>
          </a:prstGeom>
        </p:spPr>
        <p:txBody>
          <a:bodyPr vert="horz" lIns="54222" tIns="27111" rIns="54222" bIns="271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22" tIns="27111" rIns="54222" bIns="27111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22" tIns="27111" rIns="54222" bIns="27111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35175-8102-4C31-9926-0471D2574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0326" y="413588"/>
            <a:ext cx="614480" cy="2644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6025" y="413587"/>
            <a:ext cx="614480" cy="2644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1560480" y="39513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560480" y="890609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2685" y="890610"/>
            <a:ext cx="72969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443795" y="890610"/>
            <a:ext cx="72969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443795" y="39513"/>
            <a:ext cx="729695" cy="63140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685" y="39514"/>
            <a:ext cx="729695" cy="63140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47315" y="217354"/>
            <a:ext cx="459545" cy="27572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794353" y="354252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408175" y="357242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289447" y="357724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8" idx="2"/>
            <a:endCxn id="109" idx="0"/>
          </p:cNvCxnSpPr>
          <p:nvPr/>
        </p:nvCxnSpPr>
        <p:spPr>
          <a:xfrm>
            <a:off x="1925328" y="67092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2" idx="2"/>
            <a:endCxn id="111" idx="0"/>
          </p:cNvCxnSpPr>
          <p:nvPr/>
        </p:nvCxnSpPr>
        <p:spPr>
          <a:xfrm>
            <a:off x="2808643" y="670920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2"/>
            <a:endCxn id="110" idx="0"/>
          </p:cNvCxnSpPr>
          <p:nvPr/>
        </p:nvCxnSpPr>
        <p:spPr>
          <a:xfrm>
            <a:off x="427533" y="670922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67" idx="3"/>
            <a:endCxn id="165" idx="1"/>
          </p:cNvCxnSpPr>
          <p:nvPr/>
        </p:nvCxnSpPr>
        <p:spPr>
          <a:xfrm>
            <a:off x="2098149" y="4201903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66" idx="3"/>
            <a:endCxn id="167" idx="1"/>
          </p:cNvCxnSpPr>
          <p:nvPr/>
        </p:nvCxnSpPr>
        <p:spPr>
          <a:xfrm flipV="1">
            <a:off x="869189" y="4201903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66" idx="2"/>
            <a:endCxn id="162" idx="0"/>
          </p:cNvCxnSpPr>
          <p:nvPr/>
        </p:nvCxnSpPr>
        <p:spPr>
          <a:xfrm>
            <a:off x="465937" y="451760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62684" y="4737297"/>
            <a:ext cx="80650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163" name="Straight Arrow Connector 162"/>
          <p:cNvCxnSpPr>
            <a:stCxn id="165" idx="2"/>
            <a:endCxn id="164" idx="0"/>
          </p:cNvCxnSpPr>
          <p:nvPr/>
        </p:nvCxnSpPr>
        <p:spPr>
          <a:xfrm>
            <a:off x="2770237" y="4517607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366984" y="4737297"/>
            <a:ext cx="80650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366984" y="3886200"/>
            <a:ext cx="806505" cy="631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2684" y="3886201"/>
            <a:ext cx="80650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45264" y="4064039"/>
            <a:ext cx="652885" cy="275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17659" y="3839543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519618" y="4253131"/>
            <a:ext cx="653872" cy="26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15318" y="4253130"/>
            <a:ext cx="653871" cy="26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560480" y="2580430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560480" y="3431526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2685" y="3431527"/>
            <a:ext cx="72969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443795" y="3431527"/>
            <a:ext cx="729695" cy="315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443795" y="2580430"/>
            <a:ext cx="729695" cy="631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685" y="2580431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947315" y="2758271"/>
            <a:ext cx="459545" cy="275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8" name="Straight Arrow Connector 177"/>
          <p:cNvCxnSpPr/>
          <p:nvPr/>
        </p:nvCxnSpPr>
        <p:spPr>
          <a:xfrm flipV="1">
            <a:off x="794353" y="2895169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1408175" y="2898159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2289447" y="2898641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1" idx="2"/>
            <a:endCxn id="172" idx="0"/>
          </p:cNvCxnSpPr>
          <p:nvPr/>
        </p:nvCxnSpPr>
        <p:spPr>
          <a:xfrm>
            <a:off x="1925328" y="3211838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5" idx="2"/>
            <a:endCxn id="174" idx="0"/>
          </p:cNvCxnSpPr>
          <p:nvPr/>
        </p:nvCxnSpPr>
        <p:spPr>
          <a:xfrm>
            <a:off x="2808643" y="3211837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6" idx="2"/>
            <a:endCxn id="173" idx="0"/>
          </p:cNvCxnSpPr>
          <p:nvPr/>
        </p:nvCxnSpPr>
        <p:spPr>
          <a:xfrm>
            <a:off x="427533" y="321183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205" idx="3"/>
            <a:endCxn id="203" idx="1"/>
          </p:cNvCxnSpPr>
          <p:nvPr/>
        </p:nvCxnSpPr>
        <p:spPr>
          <a:xfrm>
            <a:off x="2098149" y="6861440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204" idx="3"/>
            <a:endCxn id="205" idx="1"/>
          </p:cNvCxnSpPr>
          <p:nvPr/>
        </p:nvCxnSpPr>
        <p:spPr>
          <a:xfrm flipV="1">
            <a:off x="869189" y="6861440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204" idx="2"/>
            <a:endCxn id="200" idx="0"/>
          </p:cNvCxnSpPr>
          <p:nvPr/>
        </p:nvCxnSpPr>
        <p:spPr>
          <a:xfrm>
            <a:off x="465937" y="717714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62684" y="7396834"/>
            <a:ext cx="80650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201" name="Straight Arrow Connector 200"/>
          <p:cNvCxnSpPr>
            <a:stCxn id="203" idx="2"/>
            <a:endCxn id="202" idx="0"/>
          </p:cNvCxnSpPr>
          <p:nvPr/>
        </p:nvCxnSpPr>
        <p:spPr>
          <a:xfrm>
            <a:off x="2770237" y="717714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2366984" y="7396834"/>
            <a:ext cx="806505" cy="31570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2366984" y="6545737"/>
            <a:ext cx="806505" cy="63140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684" y="6545738"/>
            <a:ext cx="806505" cy="63140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445264" y="6723576"/>
            <a:ext cx="652885" cy="27572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17659" y="6499080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519618" y="6912668"/>
            <a:ext cx="653872" cy="2644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15318" y="6912667"/>
            <a:ext cx="653871" cy="2644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560478" y="1327676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560478" y="2178772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2683" y="2178773"/>
            <a:ext cx="72969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443793" y="2178773"/>
            <a:ext cx="72969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443793" y="1327676"/>
            <a:ext cx="729695" cy="63140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2683" y="1327677"/>
            <a:ext cx="729695" cy="63140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47313" y="1505517"/>
            <a:ext cx="459545" cy="27572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 flipV="1">
            <a:off x="794351" y="1642415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1408173" y="1645405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2289445" y="1645887"/>
            <a:ext cx="154277" cy="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09" idx="2"/>
            <a:endCxn id="210" idx="0"/>
          </p:cNvCxnSpPr>
          <p:nvPr/>
        </p:nvCxnSpPr>
        <p:spPr>
          <a:xfrm>
            <a:off x="1925326" y="1959084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3" idx="2"/>
            <a:endCxn id="212" idx="0"/>
          </p:cNvCxnSpPr>
          <p:nvPr/>
        </p:nvCxnSpPr>
        <p:spPr>
          <a:xfrm>
            <a:off x="2808641" y="1959083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4" idx="2"/>
            <a:endCxn id="211" idx="0"/>
          </p:cNvCxnSpPr>
          <p:nvPr/>
        </p:nvCxnSpPr>
        <p:spPr>
          <a:xfrm>
            <a:off x="427531" y="195908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30" idx="3"/>
            <a:endCxn id="228" idx="1"/>
          </p:cNvCxnSpPr>
          <p:nvPr/>
        </p:nvCxnSpPr>
        <p:spPr>
          <a:xfrm>
            <a:off x="2098148" y="5477520"/>
            <a:ext cx="268835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29" idx="3"/>
            <a:endCxn id="230" idx="1"/>
          </p:cNvCxnSpPr>
          <p:nvPr/>
        </p:nvCxnSpPr>
        <p:spPr>
          <a:xfrm flipV="1">
            <a:off x="869188" y="5477520"/>
            <a:ext cx="576075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29" idx="2"/>
            <a:endCxn id="225" idx="0"/>
          </p:cNvCxnSpPr>
          <p:nvPr/>
        </p:nvCxnSpPr>
        <p:spPr>
          <a:xfrm>
            <a:off x="465936" y="579322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62683" y="6012914"/>
            <a:ext cx="80650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226" name="Straight Arrow Connector 225"/>
          <p:cNvCxnSpPr>
            <a:stCxn id="228" idx="2"/>
            <a:endCxn id="227" idx="0"/>
          </p:cNvCxnSpPr>
          <p:nvPr/>
        </p:nvCxnSpPr>
        <p:spPr>
          <a:xfrm>
            <a:off x="2770236" y="579322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6983" y="6012914"/>
            <a:ext cx="806505" cy="31570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366983" y="5161817"/>
            <a:ext cx="806505" cy="63140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2683" y="5161818"/>
            <a:ext cx="806505" cy="63140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445263" y="5339656"/>
            <a:ext cx="652885" cy="275727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817658" y="5115160"/>
            <a:ext cx="781225" cy="4135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519617" y="5528748"/>
            <a:ext cx="653872" cy="26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215317" y="5528747"/>
            <a:ext cx="653871" cy="26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</a:p>
        </p:txBody>
      </p:sp>
    </p:spTree>
    <p:extLst>
      <p:ext uri="{BB962C8B-B14F-4D97-AF65-F5344CB8AC3E}">
        <p14:creationId xmlns:p14="http://schemas.microsoft.com/office/powerpoint/2010/main" val="41859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405" y="220797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9633" y="85220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5405" y="1052867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9633" y="168427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5405" y="1903987"/>
            <a:ext cx="729695" cy="631408"/>
          </a:xfrm>
          <a:prstGeom prst="rect">
            <a:avLst/>
          </a:prstGeom>
          <a:solidFill>
            <a:srgbClr val="B2DF8A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9633" y="253539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5405" y="2755083"/>
            <a:ext cx="729695" cy="631408"/>
          </a:xfrm>
          <a:prstGeom prst="rect">
            <a:avLst/>
          </a:prstGeom>
          <a:solidFill>
            <a:srgbClr val="FB9A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9633" y="338649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405" y="3606203"/>
            <a:ext cx="729695" cy="631408"/>
          </a:xfrm>
          <a:prstGeom prst="rect">
            <a:avLst/>
          </a:prstGeom>
          <a:solidFill>
            <a:srgbClr val="FDBF6F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9633" y="423761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5405" y="4457299"/>
            <a:ext cx="729695" cy="631408"/>
          </a:xfrm>
          <a:prstGeom prst="rect">
            <a:avLst/>
          </a:prstGeom>
          <a:solidFill>
            <a:srgbClr val="CAB2D6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9633" y="5088707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5405" y="5308395"/>
            <a:ext cx="729695" cy="63140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9633" y="5939803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5405" y="6159491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9633" y="679089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27500" y="220773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81728" y="85218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27500" y="1052843"/>
            <a:ext cx="729695" cy="631408"/>
          </a:xfrm>
          <a:prstGeom prst="rect">
            <a:avLst/>
          </a:prstGeom>
          <a:solidFill>
            <a:srgbClr val="A6CEE3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81728" y="168425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27500" y="1903963"/>
            <a:ext cx="729695" cy="631408"/>
          </a:xfrm>
          <a:prstGeom prst="rect">
            <a:avLst/>
          </a:prstGeom>
          <a:solidFill>
            <a:srgbClr val="B2DF8A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481728" y="2535371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27500" y="2755059"/>
            <a:ext cx="729695" cy="631408"/>
          </a:xfrm>
          <a:prstGeom prst="rect">
            <a:avLst/>
          </a:prstGeom>
          <a:solidFill>
            <a:srgbClr val="FB9A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1728" y="3386467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27500" y="3606179"/>
            <a:ext cx="729695" cy="631408"/>
          </a:xfrm>
          <a:prstGeom prst="rect">
            <a:avLst/>
          </a:prstGeom>
          <a:solidFill>
            <a:srgbClr val="FDBF6F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81728" y="4237587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127500" y="4457275"/>
            <a:ext cx="729695" cy="631408"/>
          </a:xfrm>
          <a:prstGeom prst="rect">
            <a:avLst/>
          </a:prstGeom>
          <a:solidFill>
            <a:srgbClr val="CAB2D6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81728" y="5088683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27500" y="5308371"/>
            <a:ext cx="729695" cy="63140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81728" y="5939779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27500" y="6159467"/>
            <a:ext cx="729695" cy="631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Block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81728" y="679087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3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8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6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96" y="164546"/>
            <a:ext cx="3162006" cy="1661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8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6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5597" y="164547"/>
            <a:ext cx="3162006" cy="166199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 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overheads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408</Words>
  <Application>Microsoft Office PowerPoint</Application>
  <PresentationFormat>Custom</PresentationFormat>
  <Paragraphs>177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206</cp:revision>
  <cp:lastPrinted>2014-12-16T16:56:58Z</cp:lastPrinted>
  <dcterms:created xsi:type="dcterms:W3CDTF">2006-08-16T00:00:00Z</dcterms:created>
  <dcterms:modified xsi:type="dcterms:W3CDTF">2014-12-16T16:58:15Z</dcterms:modified>
</cp:coreProperties>
</file>