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3200400" cy="7772400"/>
  <p:notesSz cx="2743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70" d="100"/>
          <a:sy n="270" d="100"/>
        </p:scale>
        <p:origin x="-1434" y="-72"/>
      </p:cViewPr>
      <p:guideLst>
        <p:guide orient="horz" pos="244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1188840" cy="365277"/>
          </a:xfrm>
          <a:prstGeom prst="rect">
            <a:avLst/>
          </a:prstGeom>
        </p:spPr>
        <p:txBody>
          <a:bodyPr vert="horz" lIns="54342" tIns="27172" rIns="54342" bIns="27172" rtlCol="0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53766" y="4"/>
            <a:ext cx="1188840" cy="365277"/>
          </a:xfrm>
          <a:prstGeom prst="rect">
            <a:avLst/>
          </a:prstGeom>
        </p:spPr>
        <p:txBody>
          <a:bodyPr vert="horz" lIns="54342" tIns="27172" rIns="54342" bIns="27172" rtlCol="0"/>
          <a:lstStyle>
            <a:lvl1pPr algn="r">
              <a:defRPr sz="700"/>
            </a:lvl1pPr>
          </a:lstStyle>
          <a:p>
            <a:fld id="{843567C3-09B7-4EC5-8695-9659B6A4537F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550863"/>
            <a:ext cx="11287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4342" tIns="27172" rIns="54342" bIns="2717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74442" y="3474963"/>
            <a:ext cx="2194322" cy="3291115"/>
          </a:xfrm>
          <a:prstGeom prst="rect">
            <a:avLst/>
          </a:prstGeom>
        </p:spPr>
        <p:txBody>
          <a:bodyPr vert="horz" lIns="54342" tIns="27172" rIns="54342" bIns="2717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1188840" cy="365277"/>
          </a:xfrm>
          <a:prstGeom prst="rect">
            <a:avLst/>
          </a:prstGeom>
        </p:spPr>
        <p:txBody>
          <a:bodyPr vert="horz" lIns="54342" tIns="27172" rIns="54342" bIns="27172" rtlCol="0" anchor="b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53766" y="6948719"/>
            <a:ext cx="1188840" cy="365277"/>
          </a:xfrm>
          <a:prstGeom prst="rect">
            <a:avLst/>
          </a:prstGeom>
        </p:spPr>
        <p:txBody>
          <a:bodyPr vert="horz" lIns="54342" tIns="27172" rIns="54342" bIns="27172" rtlCol="0" anchor="b"/>
          <a:lstStyle>
            <a:lvl1pPr algn="r">
              <a:defRPr sz="7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2414483"/>
            <a:ext cx="27203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404360"/>
            <a:ext cx="22402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311258"/>
            <a:ext cx="72009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311258"/>
            <a:ext cx="210693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4994489"/>
            <a:ext cx="27203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3294276"/>
            <a:ext cx="272034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739798"/>
            <a:ext cx="1414066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2464863"/>
            <a:ext cx="1414066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2" y="1739798"/>
            <a:ext cx="1414621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2" y="2464863"/>
            <a:ext cx="1414621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309457"/>
            <a:ext cx="105291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70" y="309457"/>
            <a:ext cx="1789113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1626447"/>
            <a:ext cx="105291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5440682"/>
            <a:ext cx="19202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694478"/>
            <a:ext cx="19202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6082982"/>
            <a:ext cx="192024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311255"/>
            <a:ext cx="28803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813563"/>
            <a:ext cx="28803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7203866"/>
            <a:ext cx="10134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7175" y="282466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6705" y="101493"/>
            <a:ext cx="762000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MonitoringCore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07" y="101493"/>
            <a:ext cx="1383378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Core</a:t>
            </a: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1446885" y="420327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95860" y="-69515"/>
            <a:ext cx="781225" cy="413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event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102" y="74229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87705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507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I-Cache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42062" y="1023703"/>
            <a:ext cx="691291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 Cache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9679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87705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3695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-Cache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20290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24629" y="1351105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507" y="1638182"/>
            <a:ext cx="3105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0315" y="1638182"/>
            <a:ext cx="215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Bus to L2 cache or memory controller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56415" y="417195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6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74" idx="1"/>
          </p:cNvCxnSpPr>
          <p:nvPr/>
        </p:nvCxnSpPr>
        <p:spPr>
          <a:xfrm>
            <a:off x="1974478" y="362361"/>
            <a:ext cx="1929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206375" y="46657"/>
            <a:ext cx="768103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590427" y="670416"/>
            <a:ext cx="0" cy="225127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206375" y="897754"/>
            <a:ext cx="768103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Initialization Flags</a:t>
            </a:r>
          </a:p>
        </p:txBody>
      </p:sp>
      <p:cxnSp>
        <p:nvCxnSpPr>
          <p:cNvPr id="54" name="Straight Arrow Connector 53"/>
          <p:cNvCxnSpPr>
            <a:stCxn id="66" idx="3"/>
            <a:endCxn id="45" idx="1"/>
          </p:cNvCxnSpPr>
          <p:nvPr/>
        </p:nvCxnSpPr>
        <p:spPr>
          <a:xfrm>
            <a:off x="969482" y="362361"/>
            <a:ext cx="236893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94430" y="46657"/>
            <a:ext cx="675052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31956" y="672628"/>
            <a:ext cx="0" cy="225127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94432" y="897754"/>
            <a:ext cx="675053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167423" y="46657"/>
            <a:ext cx="675052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516700" y="678066"/>
            <a:ext cx="0" cy="225127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167425" y="897754"/>
            <a:ext cx="675053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421207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951837" y="343519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34</Words>
  <Application>Microsoft Office PowerPoint</Application>
  <PresentationFormat>Custom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90</cp:revision>
  <cp:lastPrinted>2014-05-22T20:06:09Z</cp:lastPrinted>
  <dcterms:created xsi:type="dcterms:W3CDTF">2006-08-16T00:00:00Z</dcterms:created>
  <dcterms:modified xsi:type="dcterms:W3CDTF">2014-05-23T15:46:58Z</dcterms:modified>
</cp:coreProperties>
</file>