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67" r:id="rId4"/>
    <p:sldId id="261" r:id="rId5"/>
    <p:sldId id="266" r:id="rId6"/>
    <p:sldId id="257" r:id="rId7"/>
    <p:sldId id="262" r:id="rId8"/>
    <p:sldId id="263" r:id="rId9"/>
    <p:sldId id="264" r:id="rId10"/>
    <p:sldId id="259" r:id="rId11"/>
    <p:sldId id="260" r:id="rId12"/>
    <p:sldId id="265" r:id="rId13"/>
    <p:sldId id="268" r:id="rId14"/>
  </p:sldIdLst>
  <p:sldSz cx="3200400" cy="7772400"/>
  <p:notesSz cx="2743200" cy="7315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60" d="100"/>
          <a:sy n="260" d="100"/>
        </p:scale>
        <p:origin x="-1800" y="-72"/>
      </p:cViewPr>
      <p:guideLst>
        <p:guide orient="horz" pos="2448"/>
        <p:guide pos="100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5"/>
            <a:ext cx="1188840" cy="365277"/>
          </a:xfrm>
          <a:prstGeom prst="rect">
            <a:avLst/>
          </a:prstGeom>
        </p:spPr>
        <p:txBody>
          <a:bodyPr vert="horz" lIns="54288" tIns="27144" rIns="54288" bIns="27144" rtlCol="0"/>
          <a:lstStyle>
            <a:lvl1pPr algn="l">
              <a:defRPr sz="7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53766" y="5"/>
            <a:ext cx="1188840" cy="365277"/>
          </a:xfrm>
          <a:prstGeom prst="rect">
            <a:avLst/>
          </a:prstGeom>
        </p:spPr>
        <p:txBody>
          <a:bodyPr vert="horz" lIns="54288" tIns="27144" rIns="54288" bIns="27144" rtlCol="0"/>
          <a:lstStyle>
            <a:lvl1pPr algn="r">
              <a:defRPr sz="700"/>
            </a:lvl1pPr>
          </a:lstStyle>
          <a:p>
            <a:fld id="{843567C3-09B7-4EC5-8695-9659B6A4537F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08038" y="550863"/>
            <a:ext cx="1128712" cy="2743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54288" tIns="27144" rIns="54288" bIns="2714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74442" y="3474964"/>
            <a:ext cx="2194322" cy="3291115"/>
          </a:xfrm>
          <a:prstGeom prst="rect">
            <a:avLst/>
          </a:prstGeom>
        </p:spPr>
        <p:txBody>
          <a:bodyPr vert="horz" lIns="54288" tIns="27144" rIns="54288" bIns="2714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8719"/>
            <a:ext cx="1188840" cy="365277"/>
          </a:xfrm>
          <a:prstGeom prst="rect">
            <a:avLst/>
          </a:prstGeom>
        </p:spPr>
        <p:txBody>
          <a:bodyPr vert="horz" lIns="54288" tIns="27144" rIns="54288" bIns="27144" rtlCol="0" anchor="b"/>
          <a:lstStyle>
            <a:lvl1pPr algn="l">
              <a:defRPr sz="7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53766" y="6948719"/>
            <a:ext cx="1188840" cy="365277"/>
          </a:xfrm>
          <a:prstGeom prst="rect">
            <a:avLst/>
          </a:prstGeom>
        </p:spPr>
        <p:txBody>
          <a:bodyPr vert="horz" lIns="54288" tIns="27144" rIns="54288" bIns="27144" rtlCol="0" anchor="b"/>
          <a:lstStyle>
            <a:lvl1pPr algn="r">
              <a:defRPr sz="700"/>
            </a:lvl1pPr>
          </a:lstStyle>
          <a:p>
            <a:fld id="{88C35175-8102-4C31-9926-0471D2574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24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0030" y="2414483"/>
            <a:ext cx="2720340" cy="16660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" y="4404360"/>
            <a:ext cx="2240280" cy="19862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20290" y="311258"/>
            <a:ext cx="720090" cy="66317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020" y="311258"/>
            <a:ext cx="2106930" cy="663172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810" y="4994489"/>
            <a:ext cx="2720340" cy="154368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2810" y="3294276"/>
            <a:ext cx="2720340" cy="1700213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0020" y="1813563"/>
            <a:ext cx="1413510" cy="5129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6870" y="1813563"/>
            <a:ext cx="1413510" cy="5129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" y="1739798"/>
            <a:ext cx="1414066" cy="7250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0020" y="2464863"/>
            <a:ext cx="1414066" cy="44781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25762" y="1739798"/>
            <a:ext cx="1414621" cy="7250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25762" y="2464863"/>
            <a:ext cx="1414621" cy="44781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" y="309457"/>
            <a:ext cx="1052910" cy="131699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270" y="309457"/>
            <a:ext cx="1789113" cy="663352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" y="1626447"/>
            <a:ext cx="1052910" cy="531653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301" y="5440682"/>
            <a:ext cx="1920240" cy="64230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27301" y="694478"/>
            <a:ext cx="1920240" cy="46634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7301" y="6082982"/>
            <a:ext cx="1920240" cy="9121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020" y="311255"/>
            <a:ext cx="288036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" y="1813563"/>
            <a:ext cx="2880360" cy="5129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0020" y="7203866"/>
            <a:ext cx="74676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3470" y="7203866"/>
            <a:ext cx="101346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93620" y="7203866"/>
            <a:ext cx="74676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97175" y="282466"/>
            <a:ext cx="459545" cy="275727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FIFO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06705" y="101493"/>
            <a:ext cx="762000" cy="631408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MonitoringCore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3507" y="101493"/>
            <a:ext cx="1383378" cy="631408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Main Core</a:t>
            </a:r>
          </a:p>
        </p:txBody>
      </p:sp>
      <p:cxnSp>
        <p:nvCxnSpPr>
          <p:cNvPr id="11" name="Straight Arrow Connector 10"/>
          <p:cNvCxnSpPr>
            <a:endCxn id="4" idx="1"/>
          </p:cNvCxnSpPr>
          <p:nvPr/>
        </p:nvCxnSpPr>
        <p:spPr>
          <a:xfrm>
            <a:off x="1446885" y="420327"/>
            <a:ext cx="250290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395860" y="-69515"/>
            <a:ext cx="781225" cy="4135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monitoring event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90102" y="742297"/>
            <a:ext cx="0" cy="281405"/>
          </a:xfrm>
          <a:prstGeom prst="straightConnector1">
            <a:avLst/>
          </a:prstGeom>
          <a:ln w="19050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787705" y="736032"/>
            <a:ext cx="0" cy="281405"/>
          </a:xfrm>
          <a:prstGeom prst="straightConnector1">
            <a:avLst/>
          </a:prstGeom>
          <a:ln w="19050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63507" y="1023703"/>
            <a:ext cx="653190" cy="315705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I-Cache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442062" y="1023703"/>
            <a:ext cx="691291" cy="315705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Metadata Cache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389679" y="1339407"/>
            <a:ext cx="0" cy="281405"/>
          </a:xfrm>
          <a:prstGeom prst="straightConnector1">
            <a:avLst/>
          </a:prstGeom>
          <a:ln w="19050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787705" y="1339407"/>
            <a:ext cx="0" cy="281405"/>
          </a:xfrm>
          <a:prstGeom prst="straightConnector1">
            <a:avLst/>
          </a:prstGeom>
          <a:ln w="19050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793695" y="1023703"/>
            <a:ext cx="653190" cy="315705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-Cache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1120290" y="736032"/>
            <a:ext cx="0" cy="281405"/>
          </a:xfrm>
          <a:prstGeom prst="straightConnector1">
            <a:avLst/>
          </a:prstGeom>
          <a:ln w="19050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1124629" y="1351105"/>
            <a:ext cx="0" cy="281405"/>
          </a:xfrm>
          <a:prstGeom prst="straightConnector1">
            <a:avLst/>
          </a:prstGeom>
          <a:ln w="19050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3507" y="1638182"/>
            <a:ext cx="31051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50315" y="1638182"/>
            <a:ext cx="21506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Bus to L2 cache or memory controller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2156415" y="417195"/>
            <a:ext cx="250290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5461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53820" y="65208"/>
            <a:ext cx="649117" cy="124785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623931" y="45700"/>
            <a:ext cx="0" cy="1205505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489960" y="852205"/>
            <a:ext cx="2646440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878581" y="843701"/>
            <a:ext cx="437487" cy="2005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time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38490" y="46824"/>
            <a:ext cx="500160" cy="2005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slack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623931" y="522839"/>
            <a:ext cx="345645" cy="128836"/>
          </a:xfrm>
          <a:prstGeom prst="straightConnector1">
            <a:avLst/>
          </a:prstGeom>
          <a:ln w="19050">
            <a:solidFill>
              <a:srgbClr val="00B050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75368" y="651675"/>
            <a:ext cx="9589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99190" y="536461"/>
            <a:ext cx="500160" cy="2005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initial slack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078854" y="65207"/>
            <a:ext cx="775204" cy="2005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monitoring overheads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969576" y="522839"/>
            <a:ext cx="190634" cy="198834"/>
          </a:xfrm>
          <a:prstGeom prst="straightConnector1">
            <a:avLst/>
          </a:prstGeom>
          <a:ln w="19050">
            <a:solidFill>
              <a:srgbClr val="C00000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1160210" y="592837"/>
            <a:ext cx="345645" cy="128836"/>
          </a:xfrm>
          <a:prstGeom prst="straightConnector1">
            <a:avLst/>
          </a:prstGeom>
          <a:ln w="19050">
            <a:solidFill>
              <a:srgbClr val="00B050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>
            <a:off x="1064894" y="314535"/>
            <a:ext cx="210531" cy="27272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1625986" y="314325"/>
            <a:ext cx="0" cy="34293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505855" y="595299"/>
            <a:ext cx="422455" cy="440627"/>
          </a:xfrm>
          <a:prstGeom prst="straightConnector1">
            <a:avLst/>
          </a:prstGeom>
          <a:ln w="19050">
            <a:solidFill>
              <a:srgbClr val="C00000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1928310" y="657197"/>
            <a:ext cx="1016065" cy="378729"/>
          </a:xfrm>
          <a:prstGeom prst="straightConnector1">
            <a:avLst/>
          </a:prstGeom>
          <a:ln w="19050">
            <a:solidFill>
              <a:srgbClr val="00B050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808787" y="1074130"/>
            <a:ext cx="743462" cy="2005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perform monitoring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713530" y="1074130"/>
            <a:ext cx="729695" cy="2005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drop monitoring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392938" y="1074129"/>
            <a:ext cx="743462" cy="2005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perform monitoring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4472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1219126" y="186452"/>
            <a:ext cx="342669" cy="2308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err="1" smtClean="0">
                <a:latin typeface="Times New Roman" pitchFamily="18" charset="0"/>
                <a:cs typeface="Times New Roman" pitchFamily="18" charset="0"/>
              </a:rPr>
              <a:t>clk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02405" y="-67464"/>
            <a:ext cx="750409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overhead budget (%)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946307" y="50623"/>
            <a:ext cx="596185" cy="317208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Slack Counter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 flipV="1">
            <a:off x="2244399" y="367832"/>
            <a:ext cx="0" cy="164133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987927" y="494905"/>
            <a:ext cx="512943" cy="2308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stall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546647" y="797"/>
            <a:ext cx="512943" cy="2308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slack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755290" y="116213"/>
            <a:ext cx="327954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083244" y="45901"/>
            <a:ext cx="401741" cy="140624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1/x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561795" y="-69515"/>
            <a:ext cx="270055" cy="2308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k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2542492" y="189399"/>
            <a:ext cx="454958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484986" y="116213"/>
            <a:ext cx="461321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484985" y="301868"/>
            <a:ext cx="461321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0843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>
          <a:xfrm>
            <a:off x="485876" y="218675"/>
            <a:ext cx="1114324" cy="9023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485876" y="45700"/>
            <a:ext cx="0" cy="1167099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409645" y="1121039"/>
            <a:ext cx="2588700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368300" y="1106088"/>
            <a:ext cx="678933" cy="2005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overhead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 rot="16200000">
            <a:off x="66325" y="528985"/>
            <a:ext cx="597840" cy="2005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coverage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5595" y="122508"/>
            <a:ext cx="482943" cy="2005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100%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176275" y="141304"/>
            <a:ext cx="781868" cy="154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full monitoring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437932" y="222772"/>
            <a:ext cx="95888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64000" y="1005824"/>
            <a:ext cx="482943" cy="2005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0%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Cross 35"/>
          <p:cNvSpPr/>
          <p:nvPr/>
        </p:nvSpPr>
        <p:spPr>
          <a:xfrm rot="2691789">
            <a:off x="2169391" y="165166"/>
            <a:ext cx="115215" cy="115215"/>
          </a:xfrm>
          <a:prstGeom prst="plus">
            <a:avLst>
              <a:gd name="adj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1307712" y="-31110"/>
            <a:ext cx="584976" cy="2005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filtering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Cross 44"/>
          <p:cNvSpPr/>
          <p:nvPr/>
        </p:nvSpPr>
        <p:spPr>
          <a:xfrm rot="2691789">
            <a:off x="1542593" y="165166"/>
            <a:ext cx="115215" cy="115215"/>
          </a:xfrm>
          <a:prstGeom prst="plus">
            <a:avLst>
              <a:gd name="adj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/>
          <p:cNvCxnSpPr>
            <a:stCxn id="45" idx="2"/>
          </p:cNvCxnSpPr>
          <p:nvPr/>
        </p:nvCxnSpPr>
        <p:spPr>
          <a:xfrm flipH="1">
            <a:off x="485877" y="263606"/>
            <a:ext cx="1073687" cy="857434"/>
          </a:xfrm>
          <a:prstGeom prst="line">
            <a:avLst/>
          </a:prstGeom>
          <a:ln w="19050">
            <a:solidFill>
              <a:srgbClr val="FF0000"/>
            </a:solidFill>
            <a:prstDash val="solid"/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 flipV="1">
            <a:off x="1649119" y="222773"/>
            <a:ext cx="545330" cy="19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755290" y="766891"/>
            <a:ext cx="743302" cy="2005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artial monitoring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Cross 58"/>
          <p:cNvSpPr/>
          <p:nvPr/>
        </p:nvSpPr>
        <p:spPr>
          <a:xfrm rot="2691789">
            <a:off x="971177" y="634716"/>
            <a:ext cx="115215" cy="115215"/>
          </a:xfrm>
          <a:prstGeom prst="plus">
            <a:avLst>
              <a:gd name="adj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71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25595" y="53775"/>
            <a:ext cx="566328" cy="259674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FIFO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5594" y="516140"/>
            <a:ext cx="566328" cy="30724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Config</a:t>
            </a:r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Table</a:t>
            </a:r>
          </a:p>
        </p:txBody>
      </p:sp>
      <p:cxnSp>
        <p:nvCxnSpPr>
          <p:cNvPr id="22" name="Straight Arrow Connector 21"/>
          <p:cNvCxnSpPr>
            <a:stCxn id="17" idx="2"/>
            <a:endCxn id="21" idx="0"/>
          </p:cNvCxnSpPr>
          <p:nvPr/>
        </p:nvCxnSpPr>
        <p:spPr>
          <a:xfrm flipH="1">
            <a:off x="308758" y="313449"/>
            <a:ext cx="1" cy="202691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19688" y="294774"/>
            <a:ext cx="689222" cy="21178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inst</a:t>
            </a:r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type</a:t>
            </a:r>
          </a:p>
        </p:txBody>
      </p:sp>
      <p:sp>
        <p:nvSpPr>
          <p:cNvPr id="28" name="Rectangle 27"/>
          <p:cNvSpPr/>
          <p:nvPr/>
        </p:nvSpPr>
        <p:spPr>
          <a:xfrm>
            <a:off x="908910" y="53775"/>
            <a:ext cx="691290" cy="52959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Address Generation Unit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91923" y="124002"/>
            <a:ext cx="316987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985720" y="130585"/>
            <a:ext cx="691290" cy="52959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Address Generation Unit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061310" y="207395"/>
            <a:ext cx="691290" cy="52959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Address Generation Unit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591923" y="183612"/>
            <a:ext cx="393797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91922" y="237725"/>
            <a:ext cx="469388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591922" y="698585"/>
            <a:ext cx="469388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1923" y="621775"/>
            <a:ext cx="393797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591922" y="544965"/>
            <a:ext cx="316988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2061059" y="53775"/>
            <a:ext cx="614481" cy="76960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Dataflow Flags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1752600" y="236487"/>
            <a:ext cx="308459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1750770" y="318572"/>
            <a:ext cx="308459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1752600" y="669760"/>
            <a:ext cx="308459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6239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Arrow Connector 43"/>
          <p:cNvCxnSpPr>
            <a:stCxn id="45" idx="3"/>
            <a:endCxn id="13" idx="1"/>
          </p:cNvCxnSpPr>
          <p:nvPr/>
        </p:nvCxnSpPr>
        <p:spPr>
          <a:xfrm>
            <a:off x="2291490" y="362361"/>
            <a:ext cx="153620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1561795" y="46657"/>
            <a:ext cx="729695" cy="631408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Dataflow</a:t>
            </a:r>
          </a:p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Engine</a:t>
            </a:r>
          </a:p>
        </p:txBody>
      </p:sp>
      <p:cxnSp>
        <p:nvCxnSpPr>
          <p:cNvPr id="46" name="Straight Arrow Connector 45"/>
          <p:cNvCxnSpPr>
            <a:stCxn id="45" idx="2"/>
            <a:endCxn id="47" idx="0"/>
          </p:cNvCxnSpPr>
          <p:nvPr/>
        </p:nvCxnSpPr>
        <p:spPr>
          <a:xfrm>
            <a:off x="1926643" y="678065"/>
            <a:ext cx="0" cy="219688"/>
          </a:xfrm>
          <a:prstGeom prst="straightConnector1">
            <a:avLst/>
          </a:prstGeom>
          <a:ln w="19050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1561795" y="897753"/>
            <a:ext cx="729695" cy="31570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Dataflow Flags</a:t>
            </a:r>
          </a:p>
        </p:txBody>
      </p:sp>
      <p:cxnSp>
        <p:nvCxnSpPr>
          <p:cNvPr id="54" name="Straight Arrow Connector 53"/>
          <p:cNvCxnSpPr>
            <a:stCxn id="14" idx="3"/>
            <a:endCxn id="15" idx="1"/>
          </p:cNvCxnSpPr>
          <p:nvPr/>
        </p:nvCxnSpPr>
        <p:spPr>
          <a:xfrm>
            <a:off x="793695" y="362362"/>
            <a:ext cx="154935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14" idx="2"/>
            <a:endCxn id="70" idx="0"/>
          </p:cNvCxnSpPr>
          <p:nvPr/>
        </p:nvCxnSpPr>
        <p:spPr>
          <a:xfrm>
            <a:off x="428848" y="678066"/>
            <a:ext cx="0" cy="219688"/>
          </a:xfrm>
          <a:prstGeom prst="straightConnector1">
            <a:avLst/>
          </a:prstGeom>
          <a:ln w="19050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64000" y="897754"/>
            <a:ext cx="729695" cy="315705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Program State</a:t>
            </a:r>
          </a:p>
        </p:txBody>
      </p:sp>
      <p:cxnSp>
        <p:nvCxnSpPr>
          <p:cNvPr id="75" name="Straight Arrow Connector 74"/>
          <p:cNvCxnSpPr>
            <a:stCxn id="13" idx="2"/>
            <a:endCxn id="77" idx="0"/>
          </p:cNvCxnSpPr>
          <p:nvPr/>
        </p:nvCxnSpPr>
        <p:spPr>
          <a:xfrm>
            <a:off x="2809958" y="678064"/>
            <a:ext cx="0" cy="219690"/>
          </a:xfrm>
          <a:prstGeom prst="straightConnector1">
            <a:avLst/>
          </a:prstGeom>
          <a:ln w="19050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2445110" y="897754"/>
            <a:ext cx="729695" cy="315705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Metadata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445110" y="46657"/>
            <a:ext cx="729695" cy="631407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Monitoring Core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4000" y="46658"/>
            <a:ext cx="729695" cy="631408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Main</a:t>
            </a:r>
          </a:p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Core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48630" y="224498"/>
            <a:ext cx="459545" cy="275727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FIFO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7" name="Straight Arrow Connector 36"/>
          <p:cNvCxnSpPr>
            <a:stCxn id="15" idx="3"/>
            <a:endCxn id="45" idx="1"/>
          </p:cNvCxnSpPr>
          <p:nvPr/>
        </p:nvCxnSpPr>
        <p:spPr>
          <a:xfrm flipV="1">
            <a:off x="1408175" y="362361"/>
            <a:ext cx="153620" cy="1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0475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Arrow Connector 43"/>
          <p:cNvCxnSpPr>
            <a:stCxn id="45" idx="3"/>
            <a:endCxn id="13" idx="1"/>
          </p:cNvCxnSpPr>
          <p:nvPr/>
        </p:nvCxnSpPr>
        <p:spPr>
          <a:xfrm>
            <a:off x="2021732" y="362361"/>
            <a:ext cx="192945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1253629" y="46657"/>
            <a:ext cx="768103" cy="631408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Dataflow</a:t>
            </a:r>
          </a:p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Engine</a:t>
            </a:r>
          </a:p>
        </p:txBody>
      </p:sp>
      <p:cxnSp>
        <p:nvCxnSpPr>
          <p:cNvPr id="46" name="Straight Arrow Connector 45"/>
          <p:cNvCxnSpPr>
            <a:stCxn id="45" idx="2"/>
            <a:endCxn id="47" idx="0"/>
          </p:cNvCxnSpPr>
          <p:nvPr/>
        </p:nvCxnSpPr>
        <p:spPr>
          <a:xfrm>
            <a:off x="1637681" y="678065"/>
            <a:ext cx="0" cy="219689"/>
          </a:xfrm>
          <a:prstGeom prst="straightConnector1">
            <a:avLst/>
          </a:prstGeom>
          <a:ln w="19050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1253629" y="897754"/>
            <a:ext cx="768103" cy="31570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Dataflow Flags</a:t>
            </a:r>
          </a:p>
        </p:txBody>
      </p:sp>
      <p:cxnSp>
        <p:nvCxnSpPr>
          <p:cNvPr id="54" name="Straight Arrow Connector 53"/>
          <p:cNvCxnSpPr>
            <a:stCxn id="14" idx="3"/>
            <a:endCxn id="45" idx="1"/>
          </p:cNvCxnSpPr>
          <p:nvPr/>
        </p:nvCxnSpPr>
        <p:spPr>
          <a:xfrm flipV="1">
            <a:off x="1016736" y="362361"/>
            <a:ext cx="236893" cy="1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14" idx="2"/>
            <a:endCxn id="70" idx="0"/>
          </p:cNvCxnSpPr>
          <p:nvPr/>
        </p:nvCxnSpPr>
        <p:spPr>
          <a:xfrm>
            <a:off x="632685" y="678066"/>
            <a:ext cx="2" cy="219688"/>
          </a:xfrm>
          <a:prstGeom prst="straightConnector1">
            <a:avLst/>
          </a:prstGeom>
          <a:ln w="19050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248634" y="897754"/>
            <a:ext cx="768106" cy="315705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Program State</a:t>
            </a:r>
          </a:p>
        </p:txBody>
      </p:sp>
      <p:cxnSp>
        <p:nvCxnSpPr>
          <p:cNvPr id="75" name="Straight Arrow Connector 74"/>
          <p:cNvCxnSpPr>
            <a:stCxn id="13" idx="2"/>
            <a:endCxn id="77" idx="0"/>
          </p:cNvCxnSpPr>
          <p:nvPr/>
        </p:nvCxnSpPr>
        <p:spPr>
          <a:xfrm>
            <a:off x="2598729" y="678064"/>
            <a:ext cx="1" cy="219690"/>
          </a:xfrm>
          <a:prstGeom prst="straightConnector1">
            <a:avLst/>
          </a:prstGeom>
          <a:ln w="19050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2214679" y="897754"/>
            <a:ext cx="768101" cy="315705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Metadata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214677" y="46657"/>
            <a:ext cx="768103" cy="631407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Monitoring Core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48633" y="46658"/>
            <a:ext cx="768103" cy="631408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Main</a:t>
            </a:r>
          </a:p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Core</a:t>
            </a:r>
          </a:p>
        </p:txBody>
      </p:sp>
    </p:spTree>
    <p:extLst>
      <p:ext uri="{BB962C8B-B14F-4D97-AF65-F5344CB8AC3E}">
        <p14:creationId xmlns:p14="http://schemas.microsoft.com/office/powerpoint/2010/main" val="3546894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1327496" y="890609"/>
            <a:ext cx="1028737" cy="26883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Dataflow Engine</a:t>
            </a:r>
          </a:p>
        </p:txBody>
      </p:sp>
      <p:cxnSp>
        <p:nvCxnSpPr>
          <p:cNvPr id="54" name="Straight Arrow Connector 53"/>
          <p:cNvCxnSpPr>
            <a:endCxn id="18" idx="1"/>
          </p:cNvCxnSpPr>
          <p:nvPr/>
        </p:nvCxnSpPr>
        <p:spPr>
          <a:xfrm flipV="1">
            <a:off x="223891" y="177461"/>
            <a:ext cx="500459" cy="254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 rot="16200000">
            <a:off x="2472689" y="450680"/>
            <a:ext cx="1138886" cy="278641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Monitoring Core</a:t>
            </a:r>
          </a:p>
        </p:txBody>
      </p:sp>
      <p:sp>
        <p:nvSpPr>
          <p:cNvPr id="14" name="Rectangle 13"/>
          <p:cNvSpPr/>
          <p:nvPr/>
        </p:nvSpPr>
        <p:spPr>
          <a:xfrm rot="16200000">
            <a:off x="-414460" y="450556"/>
            <a:ext cx="1139141" cy="278638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Main</a:t>
            </a:r>
          </a:p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Core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24350" y="438911"/>
            <a:ext cx="453395" cy="259674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FIFO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24350" y="20814"/>
            <a:ext cx="651851" cy="313294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Slack Tracking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938106" y="438911"/>
            <a:ext cx="418127" cy="259513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Drop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327496" y="16404"/>
            <a:ext cx="423675" cy="15664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slack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296814" y="581034"/>
            <a:ext cx="428728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2356233" y="583370"/>
            <a:ext cx="544734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242392" y="426723"/>
            <a:ext cx="483150" cy="15664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events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283989" y="320830"/>
            <a:ext cx="689222" cy="21178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monitored events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327496" y="438911"/>
            <a:ext cx="460859" cy="259513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Filter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1177744" y="574218"/>
            <a:ext cx="149751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1788355" y="574218"/>
            <a:ext cx="149751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1376201" y="177461"/>
            <a:ext cx="770969" cy="508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19" idx="0"/>
          </p:cNvCxnSpPr>
          <p:nvPr/>
        </p:nvCxnSpPr>
        <p:spPr>
          <a:xfrm>
            <a:off x="2147169" y="177969"/>
            <a:ext cx="1" cy="26094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2147169" y="698585"/>
            <a:ext cx="1" cy="192025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1561795" y="698585"/>
            <a:ext cx="0" cy="192025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93695" y="698585"/>
            <a:ext cx="847009" cy="21178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filter decision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109065" y="698585"/>
            <a:ext cx="643285" cy="21178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invalidate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2356235" y="1025026"/>
            <a:ext cx="546576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329926" y="986064"/>
            <a:ext cx="643285" cy="21178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non-null</a:t>
            </a:r>
            <a:endParaRPr lang="en-US" sz="9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4314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1715414" y="548186"/>
            <a:ext cx="654105" cy="37293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Dataflow</a:t>
            </a:r>
          </a:p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Engine</a:t>
            </a:r>
          </a:p>
        </p:txBody>
      </p:sp>
      <p:cxnSp>
        <p:nvCxnSpPr>
          <p:cNvPr id="54" name="Straight Arrow Connector 53"/>
          <p:cNvCxnSpPr>
            <a:endCxn id="18" idx="1"/>
          </p:cNvCxnSpPr>
          <p:nvPr/>
        </p:nvCxnSpPr>
        <p:spPr>
          <a:xfrm flipV="1">
            <a:off x="225083" y="176952"/>
            <a:ext cx="500459" cy="254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 rot="16200000">
            <a:off x="2602815" y="331520"/>
            <a:ext cx="900561" cy="278641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Monitoring Core</a:t>
            </a:r>
          </a:p>
        </p:txBody>
      </p:sp>
      <p:sp>
        <p:nvSpPr>
          <p:cNvPr id="14" name="Rectangle 13"/>
          <p:cNvSpPr/>
          <p:nvPr/>
        </p:nvSpPr>
        <p:spPr>
          <a:xfrm rot="16200000">
            <a:off x="-299244" y="335341"/>
            <a:ext cx="908710" cy="278638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Main</a:t>
            </a:r>
          </a:p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Core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24350" y="653075"/>
            <a:ext cx="654105" cy="163157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FIFO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25542" y="20305"/>
            <a:ext cx="652912" cy="313294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Slack Tracking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715415" y="20559"/>
            <a:ext cx="654105" cy="313294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Dropping Policy</a:t>
            </a:r>
          </a:p>
        </p:txBody>
      </p:sp>
      <p:cxnSp>
        <p:nvCxnSpPr>
          <p:cNvPr id="23" name="Straight Arrow Connector 22"/>
          <p:cNvCxnSpPr>
            <a:stCxn id="18" idx="3"/>
            <a:endCxn id="19" idx="1"/>
          </p:cNvCxnSpPr>
          <p:nvPr/>
        </p:nvCxnSpPr>
        <p:spPr>
          <a:xfrm>
            <a:off x="1378454" y="176952"/>
            <a:ext cx="336961" cy="254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1327496" y="16404"/>
            <a:ext cx="423675" cy="15664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slack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296814" y="734654"/>
            <a:ext cx="428728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7" idx="3"/>
            <a:endCxn id="45" idx="1"/>
          </p:cNvCxnSpPr>
          <p:nvPr/>
        </p:nvCxnSpPr>
        <p:spPr>
          <a:xfrm>
            <a:off x="1378455" y="734654"/>
            <a:ext cx="336959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363973" y="733886"/>
            <a:ext cx="544255" cy="767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242392" y="580343"/>
            <a:ext cx="483150" cy="15664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events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291490" y="486799"/>
            <a:ext cx="689222" cy="21178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monitored events</a:t>
            </a:r>
          </a:p>
        </p:txBody>
      </p:sp>
      <p:cxnSp>
        <p:nvCxnSpPr>
          <p:cNvPr id="48" name="Straight Arrow Connector 47"/>
          <p:cNvCxnSpPr>
            <a:stCxn id="19" idx="2"/>
            <a:endCxn id="45" idx="0"/>
          </p:cNvCxnSpPr>
          <p:nvPr/>
        </p:nvCxnSpPr>
        <p:spPr>
          <a:xfrm flipH="1">
            <a:off x="2042467" y="333853"/>
            <a:ext cx="1" cy="214333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1484985" y="312277"/>
            <a:ext cx="689222" cy="21178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drop</a:t>
            </a:r>
          </a:p>
        </p:txBody>
      </p:sp>
    </p:spTree>
    <p:extLst>
      <p:ext uri="{BB962C8B-B14F-4D97-AF65-F5344CB8AC3E}">
        <p14:creationId xmlns:p14="http://schemas.microsoft.com/office/powerpoint/2010/main" val="320129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529519" y="45700"/>
            <a:ext cx="230429" cy="230429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1002441" y="45702"/>
            <a:ext cx="230429" cy="230429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1" name="Straight Arrow Connector 30"/>
          <p:cNvCxnSpPr>
            <a:stCxn id="29" idx="6"/>
            <a:endCxn id="30" idx="2"/>
          </p:cNvCxnSpPr>
          <p:nvPr/>
        </p:nvCxnSpPr>
        <p:spPr>
          <a:xfrm>
            <a:off x="759948" y="160915"/>
            <a:ext cx="242493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1475363" y="46022"/>
            <a:ext cx="230429" cy="230429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1232870" y="161240"/>
            <a:ext cx="242493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1948285" y="46022"/>
            <a:ext cx="230429" cy="230429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1705792" y="161238"/>
            <a:ext cx="242493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2178714" y="161236"/>
            <a:ext cx="242493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1475362" y="343520"/>
            <a:ext cx="230429" cy="230429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</a:t>
            </a:r>
          </a:p>
        </p:txBody>
      </p:sp>
      <p:cxnSp>
        <p:nvCxnSpPr>
          <p:cNvPr id="47" name="Straight Arrow Connector 46"/>
          <p:cNvCxnSpPr>
            <a:stCxn id="30" idx="5"/>
            <a:endCxn id="46" idx="2"/>
          </p:cNvCxnSpPr>
          <p:nvPr/>
        </p:nvCxnSpPr>
        <p:spPr>
          <a:xfrm>
            <a:off x="1199124" y="242385"/>
            <a:ext cx="276238" cy="21635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1709344" y="458735"/>
            <a:ext cx="242493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951837" y="343520"/>
            <a:ext cx="230429" cy="23042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421207" y="45699"/>
            <a:ext cx="230429" cy="23042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825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529519" y="45700"/>
            <a:ext cx="230429" cy="230429"/>
          </a:xfrm>
          <a:prstGeom prst="ellipse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1002441" y="45702"/>
            <a:ext cx="230429" cy="230429"/>
          </a:xfrm>
          <a:prstGeom prst="ellipse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1" name="Straight Arrow Connector 30"/>
          <p:cNvCxnSpPr>
            <a:stCxn id="29" idx="6"/>
            <a:endCxn id="30" idx="2"/>
          </p:cNvCxnSpPr>
          <p:nvPr/>
        </p:nvCxnSpPr>
        <p:spPr>
          <a:xfrm>
            <a:off x="759948" y="160915"/>
            <a:ext cx="242493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1475363" y="46022"/>
            <a:ext cx="230429" cy="230429"/>
          </a:xfrm>
          <a:prstGeom prst="ellipse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1232870" y="161240"/>
            <a:ext cx="242493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1948285" y="46022"/>
            <a:ext cx="230429" cy="230429"/>
          </a:xfrm>
          <a:prstGeom prst="ellipse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1705792" y="161238"/>
            <a:ext cx="242493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2178714" y="161236"/>
            <a:ext cx="242493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1475362" y="343520"/>
            <a:ext cx="230429" cy="230429"/>
          </a:xfrm>
          <a:prstGeom prst="ellipse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</a:t>
            </a:r>
          </a:p>
        </p:txBody>
      </p:sp>
      <p:cxnSp>
        <p:nvCxnSpPr>
          <p:cNvPr id="47" name="Straight Arrow Connector 46"/>
          <p:cNvCxnSpPr>
            <a:stCxn id="30" idx="5"/>
            <a:endCxn id="46" idx="2"/>
          </p:cNvCxnSpPr>
          <p:nvPr/>
        </p:nvCxnSpPr>
        <p:spPr>
          <a:xfrm>
            <a:off x="1199124" y="242385"/>
            <a:ext cx="276238" cy="21635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1709344" y="458735"/>
            <a:ext cx="242493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951837" y="343520"/>
            <a:ext cx="230429" cy="230429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421207" y="45699"/>
            <a:ext cx="230429" cy="230429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3646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529519" y="45700"/>
            <a:ext cx="230429" cy="230429"/>
          </a:xfrm>
          <a:prstGeom prst="ellipse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1002441" y="45702"/>
            <a:ext cx="230429" cy="230429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1" name="Straight Arrow Connector 30"/>
          <p:cNvCxnSpPr>
            <a:stCxn id="29" idx="6"/>
            <a:endCxn id="30" idx="2"/>
          </p:cNvCxnSpPr>
          <p:nvPr/>
        </p:nvCxnSpPr>
        <p:spPr>
          <a:xfrm>
            <a:off x="759948" y="160915"/>
            <a:ext cx="242493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1475363" y="46022"/>
            <a:ext cx="230429" cy="230429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1232870" y="161240"/>
            <a:ext cx="242493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1948285" y="46022"/>
            <a:ext cx="230429" cy="230429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1705792" y="161238"/>
            <a:ext cx="242493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2178714" y="161236"/>
            <a:ext cx="242493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1475362" y="343520"/>
            <a:ext cx="230429" cy="230429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</a:t>
            </a:r>
          </a:p>
        </p:txBody>
      </p:sp>
      <p:cxnSp>
        <p:nvCxnSpPr>
          <p:cNvPr id="47" name="Straight Arrow Connector 46"/>
          <p:cNvCxnSpPr>
            <a:stCxn id="30" idx="5"/>
            <a:endCxn id="46" idx="2"/>
          </p:cNvCxnSpPr>
          <p:nvPr/>
        </p:nvCxnSpPr>
        <p:spPr>
          <a:xfrm>
            <a:off x="1199124" y="242385"/>
            <a:ext cx="276238" cy="21635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1709344" y="458735"/>
            <a:ext cx="242493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951837" y="343520"/>
            <a:ext cx="230429" cy="23042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421207" y="45699"/>
            <a:ext cx="230429" cy="23042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331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529519" y="45700"/>
            <a:ext cx="230429" cy="230429"/>
          </a:xfrm>
          <a:prstGeom prst="ellipse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1002441" y="45702"/>
            <a:ext cx="230429" cy="230429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1" name="Straight Arrow Connector 30"/>
          <p:cNvCxnSpPr>
            <a:stCxn id="29" idx="6"/>
            <a:endCxn id="30" idx="2"/>
          </p:cNvCxnSpPr>
          <p:nvPr/>
        </p:nvCxnSpPr>
        <p:spPr>
          <a:xfrm>
            <a:off x="759948" y="160915"/>
            <a:ext cx="242493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1475363" y="46022"/>
            <a:ext cx="230429" cy="230429"/>
          </a:xfrm>
          <a:prstGeom prst="ellipse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1232870" y="161240"/>
            <a:ext cx="242493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1948285" y="46022"/>
            <a:ext cx="230429" cy="230429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1705792" y="161238"/>
            <a:ext cx="242493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2178714" y="161236"/>
            <a:ext cx="242493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1475362" y="343520"/>
            <a:ext cx="230429" cy="230429"/>
          </a:xfrm>
          <a:prstGeom prst="ellipse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</a:t>
            </a:r>
          </a:p>
        </p:txBody>
      </p:sp>
      <p:cxnSp>
        <p:nvCxnSpPr>
          <p:cNvPr id="47" name="Straight Arrow Connector 46"/>
          <p:cNvCxnSpPr>
            <a:stCxn id="30" idx="5"/>
            <a:endCxn id="46" idx="2"/>
          </p:cNvCxnSpPr>
          <p:nvPr/>
        </p:nvCxnSpPr>
        <p:spPr>
          <a:xfrm>
            <a:off x="1199124" y="242385"/>
            <a:ext cx="276238" cy="21635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1709344" y="458735"/>
            <a:ext cx="242493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951837" y="343520"/>
            <a:ext cx="230429" cy="23042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421207" y="45699"/>
            <a:ext cx="230429" cy="23042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331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1210</TotalTime>
  <Words>152</Words>
  <Application>Microsoft Office PowerPoint</Application>
  <PresentationFormat>Custom</PresentationFormat>
  <Paragraphs>107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L</dc:creator>
  <cp:lastModifiedBy>Daniel Lo</cp:lastModifiedBy>
  <cp:revision>122</cp:revision>
  <cp:lastPrinted>2014-05-29T17:35:05Z</cp:lastPrinted>
  <dcterms:created xsi:type="dcterms:W3CDTF">2006-08-16T00:00:00Z</dcterms:created>
  <dcterms:modified xsi:type="dcterms:W3CDTF">2014-05-29T19:17:56Z</dcterms:modified>
</cp:coreProperties>
</file>