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6400800" cy="7772400"/>
  <p:notesSz cx="594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380" y="-72"/>
      </p:cViewPr>
      <p:guideLst>
        <p:guide orient="horz" pos="2448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575820" cy="365277"/>
          </a:xfrm>
          <a:prstGeom prst="rect">
            <a:avLst/>
          </a:prstGeom>
        </p:spPr>
        <p:txBody>
          <a:bodyPr vert="horz" lIns="71613" tIns="35809" rIns="71613" bIns="35809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66493" y="5"/>
            <a:ext cx="2575820" cy="365277"/>
          </a:xfrm>
          <a:prstGeom prst="rect">
            <a:avLst/>
          </a:prstGeom>
        </p:spPr>
        <p:txBody>
          <a:bodyPr vert="horz" lIns="71613" tIns="35809" rIns="71613" bIns="35809" rtlCol="0"/>
          <a:lstStyle>
            <a:lvl1pPr algn="r">
              <a:defRPr sz="900"/>
            </a:lvl1pPr>
          </a:lstStyle>
          <a:p>
            <a:fld id="{843567C3-09B7-4EC5-8695-9659B6A4537F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4675" y="550863"/>
            <a:ext cx="2260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1613" tIns="35809" rIns="71613" bIns="3580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4625" y="3474964"/>
            <a:ext cx="4754364" cy="3291115"/>
          </a:xfrm>
          <a:prstGeom prst="rect">
            <a:avLst/>
          </a:prstGeom>
        </p:spPr>
        <p:txBody>
          <a:bodyPr vert="horz" lIns="71613" tIns="35809" rIns="71613" bIns="3580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2575820" cy="365277"/>
          </a:xfrm>
          <a:prstGeom prst="rect">
            <a:avLst/>
          </a:prstGeom>
        </p:spPr>
        <p:txBody>
          <a:bodyPr vert="horz" lIns="71613" tIns="35809" rIns="71613" bIns="35809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66493" y="6948719"/>
            <a:ext cx="2575820" cy="365277"/>
          </a:xfrm>
          <a:prstGeom prst="rect">
            <a:avLst/>
          </a:prstGeom>
        </p:spPr>
        <p:txBody>
          <a:bodyPr vert="horz" lIns="71613" tIns="35809" rIns="71613" bIns="35809" rtlCol="0" anchor="b"/>
          <a:lstStyle>
            <a:lvl1pPr algn="r">
              <a:defRPr sz="9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414483"/>
            <a:ext cx="544068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404360"/>
            <a:ext cx="44805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11258"/>
            <a:ext cx="144018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11258"/>
            <a:ext cx="421386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4994490"/>
            <a:ext cx="544068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3294276"/>
            <a:ext cx="544068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813564"/>
            <a:ext cx="282702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39799"/>
            <a:ext cx="282813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464864"/>
            <a:ext cx="282813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5" y="1739799"/>
            <a:ext cx="2829242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5" y="2464864"/>
            <a:ext cx="2829242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309457"/>
            <a:ext cx="210582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1" y="309457"/>
            <a:ext cx="35782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626447"/>
            <a:ext cx="210582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440683"/>
            <a:ext cx="384048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94478"/>
            <a:ext cx="384048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082982"/>
            <a:ext cx="384048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11255"/>
            <a:ext cx="576072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813564"/>
            <a:ext cx="576072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7203866"/>
            <a:ext cx="2026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7203866"/>
            <a:ext cx="14935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35240" y="427251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21315" y="1012321"/>
            <a:ext cx="59845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780135" y="727536"/>
            <a:ext cx="619801" cy="585529"/>
            <a:chOff x="1687649" y="697380"/>
            <a:chExt cx="555058" cy="585529"/>
          </a:xfrm>
        </p:grpSpPr>
        <p:grpSp>
          <p:nvGrpSpPr>
            <p:cNvPr id="94" name="Group 93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96" name="Trapezoid 95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43216" y="235226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2480" y="1745809"/>
            <a:ext cx="168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Destination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78482" y="1121041"/>
            <a:ext cx="60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588111" y="526516"/>
            <a:ext cx="619801" cy="585529"/>
            <a:chOff x="1687649" y="697380"/>
            <a:chExt cx="555058" cy="585529"/>
          </a:xfrm>
        </p:grpSpPr>
        <p:grpSp>
          <p:nvGrpSpPr>
            <p:cNvPr id="67" name="Group 66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71" name="Trapezoid 70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rgbClr val="FFFFCC"/>
              </a:solidFill>
              <a:ln w="12700"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843806" y="877689"/>
              <a:ext cx="3989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1190" y="45700"/>
            <a:ext cx="1997059" cy="1536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943021" y="597846"/>
            <a:ext cx="9885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81924" y="392884"/>
            <a:ext cx="22604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4515" y="108035"/>
            <a:ext cx="1097408" cy="612617"/>
            <a:chOff x="3632587" y="1600200"/>
            <a:chExt cx="1097408" cy="612617"/>
          </a:xfrm>
        </p:grpSpPr>
        <p:sp>
          <p:nvSpPr>
            <p:cNvPr id="15" name="TextBox 14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16" name="Trapezoid 15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2587" y="1650838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09397" y="1981985"/>
              <a:ext cx="6976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0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246808" y="805460"/>
            <a:ext cx="16373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390041" y="305082"/>
            <a:ext cx="619801" cy="585529"/>
            <a:chOff x="1687649" y="697380"/>
            <a:chExt cx="555058" cy="585529"/>
          </a:xfrm>
        </p:grpSpPr>
        <p:grpSp>
          <p:nvGrpSpPr>
            <p:cNvPr id="36" name="Group 35"/>
            <p:cNvGrpSpPr/>
            <p:nvPr/>
          </p:nvGrpSpPr>
          <p:grpSpPr>
            <a:xfrm>
              <a:off x="1687649" y="697380"/>
              <a:ext cx="495217" cy="585529"/>
              <a:chOff x="1569499" y="3233317"/>
              <a:chExt cx="458497" cy="614235"/>
            </a:xfrm>
          </p:grpSpPr>
          <p:sp>
            <p:nvSpPr>
              <p:cNvPr id="38" name="Trapezoid 37"/>
              <p:cNvSpPr/>
              <p:nvPr/>
            </p:nvSpPr>
            <p:spPr>
              <a:xfrm rot="5400000">
                <a:off x="1501412" y="3320968"/>
                <a:ext cx="614235" cy="438933"/>
              </a:xfrm>
              <a:prstGeom prst="trapezoid">
                <a:avLst>
                  <a:gd name="adj" fmla="val 32198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endParaRPr lang="en-US" sz="9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5400000">
                <a:off x="1568302" y="3465547"/>
                <a:ext cx="211562" cy="16527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5400000">
                <a:off x="1545492" y="3466413"/>
                <a:ext cx="211561" cy="1635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843806" y="877689"/>
              <a:ext cx="398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ALU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1181924" y="1062278"/>
            <a:ext cx="64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246808" y="805460"/>
            <a:ext cx="0" cy="25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4515" y="753964"/>
            <a:ext cx="1097408" cy="597909"/>
            <a:chOff x="3632587" y="1600200"/>
            <a:chExt cx="1097408" cy="597909"/>
          </a:xfrm>
        </p:grpSpPr>
        <p:sp>
          <p:nvSpPr>
            <p:cNvPr id="48" name="TextBox 47"/>
            <p:cNvSpPr txBox="1"/>
            <p:nvPr/>
          </p:nvSpPr>
          <p:spPr>
            <a:xfrm rot="5400000">
              <a:off x="4317549" y="1668707"/>
              <a:ext cx="2544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…</a:t>
              </a:r>
            </a:p>
          </p:txBody>
        </p:sp>
        <p:sp>
          <p:nvSpPr>
            <p:cNvPr id="49" name="Trapezoid 48"/>
            <p:cNvSpPr/>
            <p:nvPr/>
          </p:nvSpPr>
          <p:spPr>
            <a:xfrm rot="5400000">
              <a:off x="4366502" y="1805698"/>
              <a:ext cx="568992" cy="157995"/>
            </a:xfrm>
            <a:prstGeom prst="trapezoid">
              <a:avLst>
                <a:gd name="adj" fmla="val 58611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368800" y="1676400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68800" y="1885049"/>
              <a:ext cx="203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32587" y="1659634"/>
              <a:ext cx="774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FIFO entries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364295" y="2093698"/>
              <a:ext cx="2051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632587" y="1967277"/>
              <a:ext cx="7744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Constant 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45018" y="136508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0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31566" y="45701"/>
            <a:ext cx="1179519" cy="17278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31565" y="1554419"/>
            <a:ext cx="117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Clean Flags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02860" y="139619"/>
            <a:ext cx="1036934" cy="46521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Clean 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Flag Register File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02860" y="699271"/>
            <a:ext cx="1036932" cy="85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Clean Flag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116113" y="827579"/>
            <a:ext cx="6158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116113" y="978561"/>
            <a:ext cx="605797" cy="62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726986" y="597846"/>
            <a:ext cx="1036932" cy="85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 Table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594658" y="1252974"/>
            <a:ext cx="13228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766105" y="1037831"/>
            <a:ext cx="605797" cy="62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81087" y="813801"/>
            <a:ext cx="557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6695" y="1554071"/>
            <a:ext cx="1603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Source 1 Address Calculation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5763918" y="1254116"/>
            <a:ext cx="295913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059831" y="1252974"/>
            <a:ext cx="0" cy="41651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4116113" y="1669835"/>
            <a:ext cx="194371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654614" y="1651468"/>
            <a:ext cx="464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clean</a:t>
            </a: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141091" y="810664"/>
            <a:ext cx="79047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78680" y="390943"/>
            <a:ext cx="691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0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7084" y="582968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94097" y="797535"/>
            <a:ext cx="652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wr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addr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47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109</cp:revision>
  <cp:lastPrinted>2014-05-23T01:10:17Z</cp:lastPrinted>
  <dcterms:created xsi:type="dcterms:W3CDTF">2006-08-16T00:00:00Z</dcterms:created>
  <dcterms:modified xsi:type="dcterms:W3CDTF">2014-05-23T16:57:45Z</dcterms:modified>
</cp:coreProperties>
</file>