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3200400" cy="7772400"/>
  <p:notesSz cx="2743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70" d="100"/>
          <a:sy n="270" d="100"/>
        </p:scale>
        <p:origin x="-1386" y="72"/>
      </p:cViewPr>
      <p:guideLst>
        <p:guide orient="horz" pos="2448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1188840" cy="365277"/>
          </a:xfrm>
          <a:prstGeom prst="rect">
            <a:avLst/>
          </a:prstGeom>
        </p:spPr>
        <p:txBody>
          <a:bodyPr vert="horz" lIns="54324" tIns="27162" rIns="54324" bIns="27162" rtlCol="0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53766" y="5"/>
            <a:ext cx="1188840" cy="365277"/>
          </a:xfrm>
          <a:prstGeom prst="rect">
            <a:avLst/>
          </a:prstGeom>
        </p:spPr>
        <p:txBody>
          <a:bodyPr vert="horz" lIns="54324" tIns="27162" rIns="54324" bIns="27162" rtlCol="0"/>
          <a:lstStyle>
            <a:lvl1pPr algn="r">
              <a:defRPr sz="700"/>
            </a:lvl1pPr>
          </a:lstStyle>
          <a:p>
            <a:fld id="{843567C3-09B7-4EC5-8695-9659B6A4537F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8038" y="550863"/>
            <a:ext cx="1128712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4324" tIns="27162" rIns="54324" bIns="271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74442" y="3474964"/>
            <a:ext cx="2194322" cy="3291115"/>
          </a:xfrm>
          <a:prstGeom prst="rect">
            <a:avLst/>
          </a:prstGeom>
        </p:spPr>
        <p:txBody>
          <a:bodyPr vert="horz" lIns="54324" tIns="27162" rIns="54324" bIns="271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9"/>
            <a:ext cx="1188840" cy="365277"/>
          </a:xfrm>
          <a:prstGeom prst="rect">
            <a:avLst/>
          </a:prstGeom>
        </p:spPr>
        <p:txBody>
          <a:bodyPr vert="horz" lIns="54324" tIns="27162" rIns="54324" bIns="27162" rtlCol="0" anchor="b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53766" y="6948719"/>
            <a:ext cx="1188840" cy="365277"/>
          </a:xfrm>
          <a:prstGeom prst="rect">
            <a:avLst/>
          </a:prstGeom>
        </p:spPr>
        <p:txBody>
          <a:bodyPr vert="horz" lIns="54324" tIns="27162" rIns="54324" bIns="27162" rtlCol="0" anchor="b"/>
          <a:lstStyle>
            <a:lvl1pPr algn="r">
              <a:defRPr sz="7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2414483"/>
            <a:ext cx="27203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4404360"/>
            <a:ext cx="22402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" y="311258"/>
            <a:ext cx="72009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" y="311258"/>
            <a:ext cx="210693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0" y="4994489"/>
            <a:ext cx="27203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10" y="3294276"/>
            <a:ext cx="272034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739798"/>
            <a:ext cx="1414066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" y="2464863"/>
            <a:ext cx="1414066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62" y="1739798"/>
            <a:ext cx="1414621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62" y="2464863"/>
            <a:ext cx="1414621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309457"/>
            <a:ext cx="105291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70" y="309457"/>
            <a:ext cx="1789113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" y="1626447"/>
            <a:ext cx="105291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1" y="5440682"/>
            <a:ext cx="192024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1" y="694478"/>
            <a:ext cx="192024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1" y="6082982"/>
            <a:ext cx="192024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311255"/>
            <a:ext cx="28803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813563"/>
            <a:ext cx="28803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7203866"/>
            <a:ext cx="10134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7175" y="282466"/>
            <a:ext cx="45954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6705" y="101493"/>
            <a:ext cx="762000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MonitoringCore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507" y="101493"/>
            <a:ext cx="1383378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Core</a:t>
            </a:r>
          </a:p>
        </p:txBody>
      </p: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1446885" y="420327"/>
            <a:ext cx="25029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95860" y="-69515"/>
            <a:ext cx="781225" cy="413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event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0102" y="74229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87705" y="736032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507" y="1023703"/>
            <a:ext cx="653190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I-Cache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42062" y="1023703"/>
            <a:ext cx="691291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 Cache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89679" y="133940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87705" y="133940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93695" y="1023703"/>
            <a:ext cx="653190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-Cache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120290" y="736032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124629" y="1351105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507" y="1638182"/>
            <a:ext cx="3105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0315" y="1638182"/>
            <a:ext cx="2150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Bus to L2 cache or memory controller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156415" y="417195"/>
            <a:ext cx="25029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6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45" idx="3"/>
            <a:endCxn id="74" idx="1"/>
          </p:cNvCxnSpPr>
          <p:nvPr/>
        </p:nvCxnSpPr>
        <p:spPr>
          <a:xfrm>
            <a:off x="1974478" y="362361"/>
            <a:ext cx="1929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206375" y="46657"/>
            <a:ext cx="768103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590427" y="670416"/>
            <a:ext cx="0" cy="225127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206375" y="897754"/>
            <a:ext cx="768103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Initialization Flags</a:t>
            </a:r>
          </a:p>
        </p:txBody>
      </p:sp>
      <p:cxnSp>
        <p:nvCxnSpPr>
          <p:cNvPr id="54" name="Straight Arrow Connector 53"/>
          <p:cNvCxnSpPr>
            <a:stCxn id="66" idx="3"/>
            <a:endCxn id="45" idx="1"/>
          </p:cNvCxnSpPr>
          <p:nvPr/>
        </p:nvCxnSpPr>
        <p:spPr>
          <a:xfrm>
            <a:off x="969482" y="362361"/>
            <a:ext cx="236893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94430" y="46657"/>
            <a:ext cx="675052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31956" y="672628"/>
            <a:ext cx="0" cy="225127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94432" y="897754"/>
            <a:ext cx="675053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State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167423" y="46657"/>
            <a:ext cx="675052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2516700" y="678066"/>
            <a:ext cx="0" cy="225127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167425" y="897754"/>
            <a:ext cx="675053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266047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421207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951837" y="343519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2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3820" y="65208"/>
            <a:ext cx="649117" cy="12478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23931" y="45700"/>
            <a:ext cx="0" cy="120550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89960" y="852205"/>
            <a:ext cx="264644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78581" y="843701"/>
            <a:ext cx="437487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490" y="46824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23931" y="522839"/>
            <a:ext cx="345645" cy="128836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75368" y="651675"/>
            <a:ext cx="958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9190" y="536461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initial slack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78854" y="65207"/>
            <a:ext cx="775204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overheads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69576" y="522839"/>
            <a:ext cx="190634" cy="198834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160210" y="592837"/>
            <a:ext cx="345645" cy="128836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064894" y="314535"/>
            <a:ext cx="210531" cy="27272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25986" y="314325"/>
            <a:ext cx="0" cy="34293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05855" y="595299"/>
            <a:ext cx="422455" cy="440627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928310" y="657197"/>
            <a:ext cx="1016065" cy="378729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08787" y="1074130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3530" y="1074130"/>
            <a:ext cx="729695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92938" y="1074129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7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2663440" y="201038"/>
            <a:ext cx="59028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drop decision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3695" y="224857"/>
            <a:ext cx="342669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clk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-51216" y="14326"/>
            <a:ext cx="7504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overhead budget (%)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355562" y="89028"/>
            <a:ext cx="596185" cy="3172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Counter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1653654" y="406237"/>
            <a:ext cx="0" cy="16413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182" y="533310"/>
            <a:ext cx="512943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stall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2304728" y="65194"/>
            <a:ext cx="318199" cy="319327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622927" y="224857"/>
            <a:ext cx="47279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93762" y="39202"/>
            <a:ext cx="512943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slack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5574" y="154618"/>
            <a:ext cx="15362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9194" y="84306"/>
            <a:ext cx="401741" cy="14062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1/x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94635" y="154618"/>
            <a:ext cx="260927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85795" y="-31110"/>
            <a:ext cx="270055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951747" y="227804"/>
            <a:ext cx="35298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85795" y="340408"/>
            <a:ext cx="260927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07355" y="109441"/>
            <a:ext cx="512943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Times New Roman" pitchFamily="18" charset="0"/>
                <a:cs typeface="Times New Roman" pitchFamily="18" charset="0"/>
              </a:rPr>
              <a:t>&gt; 0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4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60</Words>
  <Application>Microsoft Office PowerPoint</Application>
  <PresentationFormat>Custom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95</cp:revision>
  <cp:lastPrinted>2014-05-23T17:11:21Z</cp:lastPrinted>
  <dcterms:created xsi:type="dcterms:W3CDTF">2006-08-16T00:00:00Z</dcterms:created>
  <dcterms:modified xsi:type="dcterms:W3CDTF">2014-05-23T18:53:27Z</dcterms:modified>
</cp:coreProperties>
</file>