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7" r:id="rId3"/>
    <p:sldId id="266" r:id="rId4"/>
    <p:sldId id="265" r:id="rId5"/>
  </p:sldIdLst>
  <p:sldSz cx="6400800" cy="7772400"/>
  <p:notesSz cx="594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  <a:srgbClr val="66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20" d="100"/>
          <a:sy n="320" d="100"/>
        </p:scale>
        <p:origin x="4248" y="-132"/>
      </p:cViewPr>
      <p:guideLst>
        <p:guide orient="horz" pos="2448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575820" cy="365277"/>
          </a:xfrm>
          <a:prstGeom prst="rect">
            <a:avLst/>
          </a:prstGeom>
        </p:spPr>
        <p:txBody>
          <a:bodyPr vert="horz" lIns="71536" tIns="35770" rIns="71536" bIns="35770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66493" y="5"/>
            <a:ext cx="2575820" cy="365277"/>
          </a:xfrm>
          <a:prstGeom prst="rect">
            <a:avLst/>
          </a:prstGeom>
        </p:spPr>
        <p:txBody>
          <a:bodyPr vert="horz" lIns="71536" tIns="35770" rIns="71536" bIns="35770" rtlCol="0"/>
          <a:lstStyle>
            <a:lvl1pPr algn="r">
              <a:defRPr sz="900"/>
            </a:lvl1pPr>
          </a:lstStyle>
          <a:p>
            <a:fld id="{843567C3-09B7-4EC5-8695-9659B6A4537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6263" y="550863"/>
            <a:ext cx="22590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1536" tIns="35770" rIns="71536" bIns="3577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4625" y="3474964"/>
            <a:ext cx="4754364" cy="3291115"/>
          </a:xfrm>
          <a:prstGeom prst="rect">
            <a:avLst/>
          </a:prstGeom>
        </p:spPr>
        <p:txBody>
          <a:bodyPr vert="horz" lIns="71536" tIns="35770" rIns="71536" bIns="3577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2575820" cy="365277"/>
          </a:xfrm>
          <a:prstGeom prst="rect">
            <a:avLst/>
          </a:prstGeom>
        </p:spPr>
        <p:txBody>
          <a:bodyPr vert="horz" lIns="71536" tIns="35770" rIns="71536" bIns="35770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66493" y="6948719"/>
            <a:ext cx="2575820" cy="365277"/>
          </a:xfrm>
          <a:prstGeom prst="rect">
            <a:avLst/>
          </a:prstGeom>
        </p:spPr>
        <p:txBody>
          <a:bodyPr vert="horz" lIns="71536" tIns="35770" rIns="71536" bIns="35770" rtlCol="0" anchor="b"/>
          <a:lstStyle>
            <a:lvl1pPr algn="r">
              <a:defRPr sz="9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414483"/>
            <a:ext cx="544068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404360"/>
            <a:ext cx="448056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11258"/>
            <a:ext cx="144018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11258"/>
            <a:ext cx="421386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4994490"/>
            <a:ext cx="544068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3294276"/>
            <a:ext cx="544068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739799"/>
            <a:ext cx="282813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464864"/>
            <a:ext cx="282813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5" y="1739799"/>
            <a:ext cx="282924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5" y="2464864"/>
            <a:ext cx="282924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09457"/>
            <a:ext cx="210582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1" y="309457"/>
            <a:ext cx="3578226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1626447"/>
            <a:ext cx="210582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5440683"/>
            <a:ext cx="384048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94478"/>
            <a:ext cx="384048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6082982"/>
            <a:ext cx="384048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11255"/>
            <a:ext cx="576072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813564"/>
            <a:ext cx="576072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7203866"/>
            <a:ext cx="20269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744151" y="237725"/>
            <a:ext cx="61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flag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44198" y="429348"/>
            <a:ext cx="61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flag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93780" y="427251"/>
            <a:ext cx="1871585" cy="11276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54381" y="93551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413201" y="65072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72910" y="235226"/>
            <a:ext cx="1900431" cy="11166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75546" y="1351068"/>
            <a:ext cx="1689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Destination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11548" y="813801"/>
            <a:ext cx="608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inst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221177" y="429750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806548" y="45700"/>
            <a:ext cx="1874767" cy="10929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576087" y="483033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4989" y="296713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06548" y="108035"/>
            <a:ext cx="1097408" cy="377358"/>
            <a:chOff x="3632587" y="1600200"/>
            <a:chExt cx="1097408" cy="377358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462319" y="1709881"/>
              <a:ext cx="377358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542761" y="697594"/>
            <a:ext cx="49826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23107" y="192628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ALU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02166" y="928613"/>
            <a:ext cx="1603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0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64632" y="45701"/>
            <a:ext cx="1179519" cy="15091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64631" y="1351068"/>
            <a:ext cx="1179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Dataflow Flags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5926" y="95689"/>
            <a:ext cx="1036934" cy="4308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635928" y="575182"/>
            <a:ext cx="1036932" cy="7766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749179" y="443931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360052" y="297996"/>
            <a:ext cx="624094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227724" y="945734"/>
            <a:ext cx="1322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84146" y="634709"/>
            <a:ext cx="38540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868931" y="429749"/>
            <a:ext cx="557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filter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69761" y="1134936"/>
            <a:ext cx="1603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1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984146" y="987327"/>
            <a:ext cx="165003" cy="92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7675" y="987327"/>
            <a:ext cx="1474" cy="21052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56007" y="1168543"/>
            <a:ext cx="758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enable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774157" y="713898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11746" y="276130"/>
            <a:ext cx="691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50150" y="486202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27163" y="720725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wr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746664" y="644254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282" y="575181"/>
            <a:ext cx="71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Constant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984146" y="887660"/>
            <a:ext cx="2708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254986" y="887660"/>
            <a:ext cx="0" cy="50261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749182" y="1396087"/>
            <a:ext cx="150580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56007" y="1351470"/>
            <a:ext cx="758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value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5234" y="41403"/>
            <a:ext cx="562031" cy="465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 entry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5232" y="807331"/>
            <a:ext cx="562031" cy="4158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Table</a:t>
            </a:r>
          </a:p>
        </p:txBody>
      </p:sp>
      <p:cxnSp>
        <p:nvCxnSpPr>
          <p:cNvPr id="105" name="Straight Arrow Connector 104"/>
          <p:cNvCxnSpPr>
            <a:stCxn id="102" idx="3"/>
            <a:endCxn id="19" idx="1"/>
          </p:cNvCxnSpPr>
          <p:nvPr/>
        </p:nvCxnSpPr>
        <p:spPr>
          <a:xfrm flipV="1">
            <a:off x="627265" y="266395"/>
            <a:ext cx="179283" cy="778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3" idx="3"/>
          </p:cNvCxnSpPr>
          <p:nvPr/>
        </p:nvCxnSpPr>
        <p:spPr>
          <a:xfrm>
            <a:off x="627263" y="1015279"/>
            <a:ext cx="179285" cy="40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66407" y="510436"/>
            <a:ext cx="0" cy="29689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33116" y="528838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4749181" y="1197850"/>
            <a:ext cx="139996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6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744151" y="22281"/>
            <a:ext cx="61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flag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44198" y="213904"/>
            <a:ext cx="61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flag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93780" y="427252"/>
            <a:ext cx="1871585" cy="8490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66181" y="834075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2462888" y="625360"/>
            <a:ext cx="516229" cy="417431"/>
            <a:chOff x="1569499" y="3233315"/>
            <a:chExt cx="428024" cy="614235"/>
          </a:xfrm>
        </p:grpSpPr>
        <p:sp>
          <p:nvSpPr>
            <p:cNvPr id="126" name="Trapezoid 125"/>
            <p:cNvSpPr/>
            <p:nvPr/>
          </p:nvSpPr>
          <p:spPr>
            <a:xfrm rot="5400000">
              <a:off x="1486175" y="3336203"/>
              <a:ext cx="614235" cy="408460"/>
            </a:xfrm>
            <a:prstGeom prst="trapezoid">
              <a:avLst>
                <a:gd name="adj" fmla="val 25776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Isosceles Triangle 126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Isosceles Triangle 127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72910" y="235226"/>
            <a:ext cx="1900431" cy="8112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78071" y="1060822"/>
            <a:ext cx="1689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Destination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11548" y="598357"/>
            <a:ext cx="608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inst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221174" y="610059"/>
            <a:ext cx="619803" cy="220687"/>
            <a:chOff x="1687647" y="877689"/>
            <a:chExt cx="555060" cy="220687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7" y="896701"/>
              <a:ext cx="202217" cy="201675"/>
              <a:chOff x="1569499" y="3442406"/>
              <a:chExt cx="187223" cy="211562"/>
            </a:xfrm>
          </p:grpSpPr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257445" y="402809"/>
            <a:ext cx="516229" cy="417431"/>
            <a:chOff x="1569499" y="3233315"/>
            <a:chExt cx="428024" cy="614235"/>
          </a:xfrm>
        </p:grpSpPr>
        <p:sp>
          <p:nvSpPr>
            <p:cNvPr id="122" name="Trapezoid 121"/>
            <p:cNvSpPr/>
            <p:nvPr/>
          </p:nvSpPr>
          <p:spPr>
            <a:xfrm rot="5400000">
              <a:off x="1486175" y="3336203"/>
              <a:ext cx="614235" cy="408460"/>
            </a:xfrm>
            <a:prstGeom prst="trapezoid">
              <a:avLst>
                <a:gd name="adj" fmla="val 25776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Isosceles Triangle 122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Isosceles Triangle 123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806548" y="45700"/>
            <a:ext cx="1874767" cy="7853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514703" y="406610"/>
            <a:ext cx="104992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4989" y="264561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06548" y="126521"/>
            <a:ext cx="1097408" cy="266085"/>
            <a:chOff x="3632587" y="1650838"/>
            <a:chExt cx="1097408" cy="266085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517956" y="1704883"/>
              <a:ext cx="266084" cy="157995"/>
            </a:xfrm>
            <a:prstGeom prst="trapezoid">
              <a:avLst>
                <a:gd name="adj" fmla="val 3221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542761" y="547953"/>
            <a:ext cx="49826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23112" y="192626"/>
            <a:ext cx="615895" cy="417431"/>
            <a:chOff x="1687650" y="697380"/>
            <a:chExt cx="551559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50" y="697380"/>
              <a:ext cx="462306" cy="585529"/>
              <a:chOff x="1569499" y="3233317"/>
              <a:chExt cx="428026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486177" y="3336204"/>
                <a:ext cx="614235" cy="408461"/>
              </a:xfrm>
              <a:prstGeom prst="trapezoid">
                <a:avLst>
                  <a:gd name="adj" fmla="val 25776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0308" y="834440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ALU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75316" y="616261"/>
            <a:ext cx="1603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0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64632" y="45701"/>
            <a:ext cx="1179519" cy="12305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27162" y="636761"/>
            <a:ext cx="6758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wr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64631" y="1060821"/>
            <a:ext cx="1179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Dataflow Flags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5926" y="95689"/>
            <a:ext cx="1036934" cy="3109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635928" y="453169"/>
            <a:ext cx="1036932" cy="6294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749179" y="228487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362518" y="46396"/>
            <a:ext cx="624094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227724" y="730290"/>
            <a:ext cx="1322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84146" y="365874"/>
            <a:ext cx="38540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868931" y="429749"/>
            <a:ext cx="557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filter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69761" y="831035"/>
            <a:ext cx="1603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1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984146" y="771883"/>
            <a:ext cx="165003" cy="92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7675" y="771883"/>
            <a:ext cx="1474" cy="21052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56007" y="953099"/>
            <a:ext cx="758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enable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774157" y="601579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11746" y="211047"/>
            <a:ext cx="691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30948" y="409916"/>
            <a:ext cx="67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746664" y="428810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282" y="425540"/>
            <a:ext cx="71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Constant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984146" y="672216"/>
            <a:ext cx="2708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254986" y="672216"/>
            <a:ext cx="0" cy="50261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749182" y="1180643"/>
            <a:ext cx="150580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56007" y="1136026"/>
            <a:ext cx="758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value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5234" y="41403"/>
            <a:ext cx="562031" cy="465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 entry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5234" y="744750"/>
            <a:ext cx="562031" cy="4158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Table</a:t>
            </a:r>
          </a:p>
        </p:txBody>
      </p:sp>
      <p:cxnSp>
        <p:nvCxnSpPr>
          <p:cNvPr id="105" name="Straight Arrow Connector 104"/>
          <p:cNvCxnSpPr>
            <a:stCxn id="102" idx="3"/>
          </p:cNvCxnSpPr>
          <p:nvPr/>
        </p:nvCxnSpPr>
        <p:spPr>
          <a:xfrm flipV="1">
            <a:off x="627265" y="274182"/>
            <a:ext cx="179283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27265" y="800550"/>
            <a:ext cx="179285" cy="40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66407" y="510436"/>
            <a:ext cx="0" cy="23404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33116" y="514304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4749181" y="982406"/>
            <a:ext cx="139996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624475" y="952698"/>
            <a:ext cx="348435" cy="25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634360" y="1105350"/>
            <a:ext cx="559420" cy="25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3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29" y="164543"/>
            <a:ext cx="1746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*x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(4*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*y = x +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x[3] = 1;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y[3] = 1;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9414" y="164541"/>
            <a:ext cx="2212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;return pointer 0x12340000 in 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[r1, #12]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[r2, #12] ; store to 0x12340014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959" y="164543"/>
            <a:ext cx="2357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{r1, r1 + 0xf}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{base, bounds} of array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(r1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 r1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[1])) {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(r2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r2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8819" y="-30701"/>
            <a:ext cx="1334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(High-level)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8266" y="-30701"/>
            <a:ext cx="1274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4709" y="-30701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Monitoring Core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595" y="429750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529" y="62177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529" y="1351470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79414" y="775395"/>
            <a:ext cx="45771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595" y="164543"/>
            <a:ext cx="6324015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79414" y="164541"/>
            <a:ext cx="0" cy="1754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16499" y="164543"/>
            <a:ext cx="0" cy="1754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5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595" y="164543"/>
            <a:ext cx="1484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return pointer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0x12340000 in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[r2,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; store to 0x12340014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8500" y="164543"/>
            <a:ext cx="2381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 =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{r1, r1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0xf}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{base, bounds} of array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if (r1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 r1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[r1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4: if (r2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r2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[r2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803" y="-31512"/>
            <a:ext cx="131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6687" y="-31512"/>
            <a:ext cx="784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Invalidation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2980" y="-31512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Monitoring Core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0579" y="164543"/>
            <a:ext cx="2496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5595" y="46815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596" y="92901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595" y="162030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595" y="108141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10580" y="164541"/>
            <a:ext cx="0" cy="203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8500" y="164542"/>
            <a:ext cx="0" cy="203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595" y="164545"/>
            <a:ext cx="6324015" cy="203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553</Words>
  <Application>Microsoft Office PowerPoint</Application>
  <PresentationFormat>Custom</PresentationFormat>
  <Paragraphs>160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209</cp:revision>
  <cp:lastPrinted>2014-09-12T19:15:52Z</cp:lastPrinted>
  <dcterms:created xsi:type="dcterms:W3CDTF">2006-08-16T00:00:00Z</dcterms:created>
  <dcterms:modified xsi:type="dcterms:W3CDTF">2014-09-13T02:06:46Z</dcterms:modified>
</cp:coreProperties>
</file>