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8" r:id="rId4"/>
    <p:sldId id="267" r:id="rId5"/>
    <p:sldId id="261" r:id="rId6"/>
    <p:sldId id="270" r:id="rId7"/>
    <p:sldId id="266" r:id="rId8"/>
    <p:sldId id="257" r:id="rId9"/>
    <p:sldId id="262" r:id="rId10"/>
    <p:sldId id="263" r:id="rId11"/>
    <p:sldId id="264" r:id="rId12"/>
    <p:sldId id="259" r:id="rId13"/>
    <p:sldId id="260" r:id="rId14"/>
    <p:sldId id="265" r:id="rId15"/>
    <p:sldId id="268" r:id="rId16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60" d="100"/>
          <a:sy n="260" d="100"/>
        </p:scale>
        <p:origin x="-1800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79" tIns="27140" rIns="54279" bIns="271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79" tIns="27140" rIns="54279" bIns="2714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79" tIns="27140" rIns="54279" bIns="27140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595" y="53775"/>
            <a:ext cx="566328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94" y="516140"/>
            <a:ext cx="566328" cy="3072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Table</a:t>
            </a:r>
          </a:p>
        </p:txBody>
      </p:sp>
      <p:cxnSp>
        <p:nvCxnSpPr>
          <p:cNvPr id="22" name="Straight Arrow Connector 21"/>
          <p:cNvCxnSpPr>
            <a:stCxn id="17" idx="2"/>
            <a:endCxn id="21" idx="0"/>
          </p:cNvCxnSpPr>
          <p:nvPr/>
        </p:nvCxnSpPr>
        <p:spPr>
          <a:xfrm flipH="1">
            <a:off x="308758" y="313449"/>
            <a:ext cx="1" cy="20269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9688" y="294774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type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8910" y="5377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1923" y="124002"/>
            <a:ext cx="31698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85720" y="13058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61310" y="207395"/>
            <a:ext cx="691290" cy="5295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 Generation Unit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1923" y="183612"/>
            <a:ext cx="39379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1922" y="237725"/>
            <a:ext cx="4693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1922" y="698585"/>
            <a:ext cx="4693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1923" y="621775"/>
            <a:ext cx="39379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1922" y="544965"/>
            <a:ext cx="31698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061059" y="53775"/>
            <a:ext cx="614481" cy="7696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752600" y="236487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50770" y="318572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752600" y="669760"/>
            <a:ext cx="3084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621776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600476" y="309633"/>
            <a:ext cx="883314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86548" y="309635"/>
            <a:ext cx="883317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170078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170078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312201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314537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157890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5199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170078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429752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429752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429752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429752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756193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717231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940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178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124</cp:revision>
  <cp:lastPrinted>2014-05-29T21:58:07Z</cp:lastPrinted>
  <dcterms:created xsi:type="dcterms:W3CDTF">2006-08-16T00:00:00Z</dcterms:created>
  <dcterms:modified xsi:type="dcterms:W3CDTF">2014-05-29T22:17:59Z</dcterms:modified>
</cp:coreProperties>
</file>