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270" y="-7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602" tIns="35803" rIns="71602" bIns="35803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602" tIns="35803" rIns="71602" bIns="35803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602" tIns="35803" rIns="71602" bIns="358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602" tIns="35803" rIns="71602" bIns="3580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602" tIns="35803" rIns="71602" bIns="35803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602" tIns="35803" rIns="71602" bIns="35803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111085" y="54496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1132" y="73658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2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75117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605236"/>
            <a:ext cx="1036932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2045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928921" y="1257032"/>
            <a:ext cx="0" cy="32486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5" y="1582267"/>
            <a:ext cx="181280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12675" y="1554864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flag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13598" y="95149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118</cp:revision>
  <cp:lastPrinted>2014-05-27T20:39:29Z</cp:lastPrinted>
  <dcterms:created xsi:type="dcterms:W3CDTF">2006-08-16T00:00:00Z</dcterms:created>
  <dcterms:modified xsi:type="dcterms:W3CDTF">2014-05-27T20:53:27Z</dcterms:modified>
</cp:coreProperties>
</file>