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-1386" y="3996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315" tIns="27157" rIns="54315" bIns="27157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315" tIns="27157" rIns="54315" bIns="27157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315" tIns="27157" rIns="54315" bIns="271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315" tIns="27157" rIns="54315" bIns="271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315" tIns="27157" rIns="54315" bIns="27157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315" tIns="27157" rIns="54315" bIns="27157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21207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51837" y="343519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663440" y="201038"/>
            <a:ext cx="5902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drop decision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3695" y="224857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51216" y="14326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5562" y="89028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653654" y="406237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182" y="533310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304728" y="65194"/>
            <a:ext cx="318199" cy="31932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22927" y="224857"/>
            <a:ext cx="47279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93762" y="39202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5574" y="154618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194" y="84306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94635" y="154618"/>
            <a:ext cx="26092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5795" y="-31110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51747" y="227804"/>
            <a:ext cx="3529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85795" y="340408"/>
            <a:ext cx="26092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7355" y="109441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&gt; 0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61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97</cp:revision>
  <cp:lastPrinted>2014-05-27T20:04:56Z</cp:lastPrinted>
  <dcterms:created xsi:type="dcterms:W3CDTF">2006-08-16T00:00:00Z</dcterms:created>
  <dcterms:modified xsi:type="dcterms:W3CDTF">2014-05-27T20:08:20Z</dcterms:modified>
</cp:coreProperties>
</file>