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7" r:id="rId3"/>
    <p:sldId id="266" r:id="rId4"/>
    <p:sldId id="268" r:id="rId5"/>
    <p:sldId id="265" r:id="rId6"/>
    <p:sldId id="269" r:id="rId7"/>
  </p:sldIdLst>
  <p:sldSz cx="6400800" cy="7772400"/>
  <p:notesSz cx="59436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0000"/>
    <a:srgbClr val="66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30" d="100"/>
          <a:sy n="230" d="100"/>
        </p:scale>
        <p:origin x="-318" y="-72"/>
      </p:cViewPr>
      <p:guideLst>
        <p:guide orient="horz" pos="2448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2575820" cy="365277"/>
          </a:xfrm>
          <a:prstGeom prst="rect">
            <a:avLst/>
          </a:prstGeom>
        </p:spPr>
        <p:txBody>
          <a:bodyPr vert="horz" lIns="71525" tIns="35764" rIns="71525" bIns="35764" rtlCol="0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66493" y="5"/>
            <a:ext cx="2575820" cy="365277"/>
          </a:xfrm>
          <a:prstGeom prst="rect">
            <a:avLst/>
          </a:prstGeom>
        </p:spPr>
        <p:txBody>
          <a:bodyPr vert="horz" lIns="71525" tIns="35764" rIns="71525" bIns="35764" rtlCol="0"/>
          <a:lstStyle>
            <a:lvl1pPr algn="r">
              <a:defRPr sz="900"/>
            </a:lvl1pPr>
          </a:lstStyle>
          <a:p>
            <a:fld id="{843567C3-09B7-4EC5-8695-9659B6A4537F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46263" y="550863"/>
            <a:ext cx="2259012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1525" tIns="35764" rIns="71525" bIns="3576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94625" y="3474964"/>
            <a:ext cx="4754364" cy="3291115"/>
          </a:xfrm>
          <a:prstGeom prst="rect">
            <a:avLst/>
          </a:prstGeom>
        </p:spPr>
        <p:txBody>
          <a:bodyPr vert="horz" lIns="71525" tIns="35764" rIns="71525" bIns="3576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19"/>
            <a:ext cx="2575820" cy="365277"/>
          </a:xfrm>
          <a:prstGeom prst="rect">
            <a:avLst/>
          </a:prstGeom>
        </p:spPr>
        <p:txBody>
          <a:bodyPr vert="horz" lIns="71525" tIns="35764" rIns="71525" bIns="35764" rtlCol="0"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366493" y="6948719"/>
            <a:ext cx="2575820" cy="365277"/>
          </a:xfrm>
          <a:prstGeom prst="rect">
            <a:avLst/>
          </a:prstGeom>
        </p:spPr>
        <p:txBody>
          <a:bodyPr vert="horz" lIns="71525" tIns="35764" rIns="71525" bIns="35764" rtlCol="0" anchor="b"/>
          <a:lstStyle>
            <a:lvl1pPr algn="r">
              <a:defRPr sz="900"/>
            </a:lvl1pPr>
          </a:lstStyle>
          <a:p>
            <a:fld id="{88C35175-8102-4C31-9926-0471D257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2414483"/>
            <a:ext cx="544068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4404360"/>
            <a:ext cx="448056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311258"/>
            <a:ext cx="144018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311258"/>
            <a:ext cx="421386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20" y="4994490"/>
            <a:ext cx="544068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20" y="3294276"/>
            <a:ext cx="5440680" cy="17002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813564"/>
            <a:ext cx="282702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1813564"/>
            <a:ext cx="282702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739799"/>
            <a:ext cx="2828132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2464864"/>
            <a:ext cx="2828132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25" y="1739799"/>
            <a:ext cx="2829242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25" y="2464864"/>
            <a:ext cx="2829242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309457"/>
            <a:ext cx="2105820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41" y="309457"/>
            <a:ext cx="3578226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0" y="1626447"/>
            <a:ext cx="2105820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5440683"/>
            <a:ext cx="384048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694478"/>
            <a:ext cx="384048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6082982"/>
            <a:ext cx="3840480" cy="9121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311255"/>
            <a:ext cx="576072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813564"/>
            <a:ext cx="576072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7203866"/>
            <a:ext cx="14935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7203866"/>
            <a:ext cx="20269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7203866"/>
            <a:ext cx="14935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4744151" y="237725"/>
            <a:ext cx="615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flag 0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44198" y="429348"/>
            <a:ext cx="615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flag 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193780" y="427251"/>
            <a:ext cx="1871585" cy="11276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954381" y="935511"/>
            <a:ext cx="59845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2413201" y="650726"/>
            <a:ext cx="619801" cy="585529"/>
            <a:chOff x="1687649" y="697380"/>
            <a:chExt cx="555058" cy="585529"/>
          </a:xfrm>
        </p:grpSpPr>
        <p:grpSp>
          <p:nvGrpSpPr>
            <p:cNvPr id="94" name="Group 93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96" name="Trapezoid 95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80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Isosceles Triangle 97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1843806" y="877689"/>
              <a:ext cx="3989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972910" y="235226"/>
            <a:ext cx="1900431" cy="11166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375546" y="1351068"/>
            <a:ext cx="16898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Destination Address Calculation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11548" y="813801"/>
            <a:ext cx="608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inst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type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221177" y="429750"/>
            <a:ext cx="619801" cy="585529"/>
            <a:chOff x="1687649" y="697380"/>
            <a:chExt cx="555058" cy="585529"/>
          </a:xfrm>
        </p:grpSpPr>
        <p:grpSp>
          <p:nvGrpSpPr>
            <p:cNvPr id="67" name="Group 66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71" name="Trapezoid 70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80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" name="Isosceles Triangle 71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843806" y="877689"/>
              <a:ext cx="3989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806548" y="45700"/>
            <a:ext cx="1874767" cy="10929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576087" y="483033"/>
            <a:ext cx="98854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14989" y="296713"/>
            <a:ext cx="22604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06548" y="108035"/>
            <a:ext cx="1097408" cy="377358"/>
            <a:chOff x="3632587" y="1600200"/>
            <a:chExt cx="1097408" cy="377358"/>
          </a:xfrm>
        </p:grpSpPr>
        <p:sp>
          <p:nvSpPr>
            <p:cNvPr id="15" name="TextBox 14"/>
            <p:cNvSpPr txBox="1"/>
            <p:nvPr/>
          </p:nvSpPr>
          <p:spPr>
            <a:xfrm rot="5400000">
              <a:off x="4317549" y="1676401"/>
              <a:ext cx="25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16" name="Trapezoid 15"/>
            <p:cNvSpPr/>
            <p:nvPr/>
          </p:nvSpPr>
          <p:spPr>
            <a:xfrm rot="5400000">
              <a:off x="4462319" y="1709881"/>
              <a:ext cx="377358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632587" y="1650838"/>
              <a:ext cx="7744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FIFO entries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542761" y="697594"/>
            <a:ext cx="49826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023107" y="192628"/>
            <a:ext cx="619801" cy="585529"/>
            <a:chOff x="1687649" y="697380"/>
            <a:chExt cx="555058" cy="585529"/>
          </a:xfrm>
        </p:grpSpPr>
        <p:grpSp>
          <p:nvGrpSpPr>
            <p:cNvPr id="36" name="Group 35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38" name="Trapezoid 37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80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1843806" y="877689"/>
              <a:ext cx="3989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ALU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02166" y="928613"/>
            <a:ext cx="1603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Source 0 Address Calculation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564632" y="45701"/>
            <a:ext cx="1179519" cy="15091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564631" y="1351068"/>
            <a:ext cx="1179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Dataflow Flags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635926" y="95689"/>
            <a:ext cx="1036934" cy="43082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 Flag Register File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635928" y="575182"/>
            <a:ext cx="1036932" cy="77669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 Flag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Cache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749179" y="443931"/>
            <a:ext cx="6158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360052" y="297996"/>
            <a:ext cx="624094" cy="7846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Filter Decision Table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5227724" y="945734"/>
            <a:ext cx="13228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984146" y="634709"/>
            <a:ext cx="38540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868931" y="429749"/>
            <a:ext cx="5574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filter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69761" y="1134936"/>
            <a:ext cx="1603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Source 1 Address Calculation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5984146" y="987327"/>
            <a:ext cx="165003" cy="929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147675" y="987327"/>
            <a:ext cx="1474" cy="21052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456007" y="1168543"/>
            <a:ext cx="758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write enable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2774157" y="713898"/>
            <a:ext cx="79047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911746" y="276130"/>
            <a:ext cx="691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0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50150" y="486202"/>
            <a:ext cx="6528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27163" y="720725"/>
            <a:ext cx="6528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wr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746664" y="644254"/>
            <a:ext cx="6158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282" y="575181"/>
            <a:ext cx="7111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Constant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984146" y="887660"/>
            <a:ext cx="27084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254986" y="887660"/>
            <a:ext cx="0" cy="502617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4749182" y="1396087"/>
            <a:ext cx="150580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456007" y="1351470"/>
            <a:ext cx="758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write value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5234" y="41403"/>
            <a:ext cx="562031" cy="46555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 entry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5232" y="807331"/>
            <a:ext cx="562031" cy="41589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Config</a:t>
            </a:r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Table</a:t>
            </a:r>
          </a:p>
        </p:txBody>
      </p:sp>
      <p:cxnSp>
        <p:nvCxnSpPr>
          <p:cNvPr id="105" name="Straight Arrow Connector 104"/>
          <p:cNvCxnSpPr>
            <a:stCxn id="102" idx="3"/>
            <a:endCxn id="19" idx="1"/>
          </p:cNvCxnSpPr>
          <p:nvPr/>
        </p:nvCxnSpPr>
        <p:spPr>
          <a:xfrm flipV="1">
            <a:off x="627265" y="266395"/>
            <a:ext cx="179283" cy="7788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3" idx="3"/>
          </p:cNvCxnSpPr>
          <p:nvPr/>
        </p:nvCxnSpPr>
        <p:spPr>
          <a:xfrm>
            <a:off x="627263" y="1015279"/>
            <a:ext cx="179285" cy="40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166407" y="510436"/>
            <a:ext cx="0" cy="29689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33116" y="528838"/>
            <a:ext cx="6528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nst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type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4749181" y="1197850"/>
            <a:ext cx="139996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06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5868931" y="192625"/>
            <a:ext cx="5574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filter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33116" y="514304"/>
            <a:ext cx="6528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nst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type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44151" y="22281"/>
            <a:ext cx="615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flag 0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44198" y="233699"/>
            <a:ext cx="615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flag 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193780" y="427252"/>
            <a:ext cx="1871585" cy="8490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966181" y="834075"/>
            <a:ext cx="59845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2462888" y="625360"/>
            <a:ext cx="516229" cy="417431"/>
            <a:chOff x="1569499" y="3233315"/>
            <a:chExt cx="428024" cy="614235"/>
          </a:xfrm>
        </p:grpSpPr>
        <p:sp>
          <p:nvSpPr>
            <p:cNvPr id="126" name="Trapezoid 125"/>
            <p:cNvSpPr/>
            <p:nvPr/>
          </p:nvSpPr>
          <p:spPr>
            <a:xfrm rot="5400000">
              <a:off x="1486175" y="3336203"/>
              <a:ext cx="614235" cy="408460"/>
            </a:xfrm>
            <a:prstGeom prst="trapezoid">
              <a:avLst>
                <a:gd name="adj" fmla="val 25776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Isosceles Triangle 126"/>
            <p:cNvSpPr/>
            <p:nvPr/>
          </p:nvSpPr>
          <p:spPr>
            <a:xfrm rot="5400000">
              <a:off x="1568302" y="3465547"/>
              <a:ext cx="211562" cy="165279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Isosceles Triangle 127"/>
            <p:cNvSpPr/>
            <p:nvPr/>
          </p:nvSpPr>
          <p:spPr>
            <a:xfrm rot="5400000">
              <a:off x="1545492" y="3466413"/>
              <a:ext cx="211561" cy="16354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972910" y="235226"/>
            <a:ext cx="1900431" cy="8112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378071" y="1060822"/>
            <a:ext cx="16898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Destination Address Calculation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23483" y="616794"/>
            <a:ext cx="608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inst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type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221174" y="610059"/>
            <a:ext cx="619803" cy="220687"/>
            <a:chOff x="1687647" y="877689"/>
            <a:chExt cx="555060" cy="220687"/>
          </a:xfrm>
        </p:grpSpPr>
        <p:grpSp>
          <p:nvGrpSpPr>
            <p:cNvPr id="67" name="Group 66"/>
            <p:cNvGrpSpPr/>
            <p:nvPr/>
          </p:nvGrpSpPr>
          <p:grpSpPr>
            <a:xfrm>
              <a:off x="1687647" y="896701"/>
              <a:ext cx="202217" cy="201675"/>
              <a:chOff x="1569499" y="3442406"/>
              <a:chExt cx="187223" cy="211562"/>
            </a:xfrm>
          </p:grpSpPr>
          <p:sp>
            <p:nvSpPr>
              <p:cNvPr id="72" name="Isosceles Triangle 71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843806" y="877689"/>
              <a:ext cx="3989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257445" y="402809"/>
            <a:ext cx="516229" cy="417431"/>
            <a:chOff x="1569499" y="3233315"/>
            <a:chExt cx="428024" cy="614235"/>
          </a:xfrm>
        </p:grpSpPr>
        <p:sp>
          <p:nvSpPr>
            <p:cNvPr id="122" name="Trapezoid 121"/>
            <p:cNvSpPr/>
            <p:nvPr/>
          </p:nvSpPr>
          <p:spPr>
            <a:xfrm rot="5400000">
              <a:off x="1486175" y="3336203"/>
              <a:ext cx="614235" cy="408460"/>
            </a:xfrm>
            <a:prstGeom prst="trapezoid">
              <a:avLst>
                <a:gd name="adj" fmla="val 25776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Isosceles Triangle 122"/>
            <p:cNvSpPr/>
            <p:nvPr/>
          </p:nvSpPr>
          <p:spPr>
            <a:xfrm rot="5400000">
              <a:off x="1568302" y="3465547"/>
              <a:ext cx="211562" cy="165279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Isosceles Triangle 123"/>
            <p:cNvSpPr/>
            <p:nvPr/>
          </p:nvSpPr>
          <p:spPr>
            <a:xfrm rot="5400000">
              <a:off x="1545492" y="3466413"/>
              <a:ext cx="211561" cy="16354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806548" y="45700"/>
            <a:ext cx="1874767" cy="7853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514703" y="406610"/>
            <a:ext cx="1049929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14989" y="264561"/>
            <a:ext cx="226041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06548" y="126521"/>
            <a:ext cx="1097408" cy="266085"/>
            <a:chOff x="3632587" y="1650838"/>
            <a:chExt cx="1097408" cy="266085"/>
          </a:xfrm>
        </p:grpSpPr>
        <p:sp>
          <p:nvSpPr>
            <p:cNvPr id="15" name="TextBox 14"/>
            <p:cNvSpPr txBox="1"/>
            <p:nvPr/>
          </p:nvSpPr>
          <p:spPr>
            <a:xfrm rot="5400000">
              <a:off x="4317549" y="1676401"/>
              <a:ext cx="25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16" name="Trapezoid 15"/>
            <p:cNvSpPr/>
            <p:nvPr/>
          </p:nvSpPr>
          <p:spPr>
            <a:xfrm rot="5400000">
              <a:off x="4517956" y="1704883"/>
              <a:ext cx="266084" cy="157995"/>
            </a:xfrm>
            <a:prstGeom prst="trapezoid">
              <a:avLst>
                <a:gd name="adj" fmla="val 32217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632587" y="1650838"/>
              <a:ext cx="7744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FIFO entries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542761" y="547953"/>
            <a:ext cx="498269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023112" y="192626"/>
            <a:ext cx="615895" cy="417431"/>
            <a:chOff x="1687650" y="697380"/>
            <a:chExt cx="551559" cy="585529"/>
          </a:xfrm>
        </p:grpSpPr>
        <p:grpSp>
          <p:nvGrpSpPr>
            <p:cNvPr id="36" name="Group 35"/>
            <p:cNvGrpSpPr/>
            <p:nvPr/>
          </p:nvGrpSpPr>
          <p:grpSpPr>
            <a:xfrm>
              <a:off x="1687650" y="697380"/>
              <a:ext cx="462306" cy="585529"/>
              <a:chOff x="1569499" y="3233317"/>
              <a:chExt cx="428026" cy="614235"/>
            </a:xfrm>
          </p:grpSpPr>
          <p:sp>
            <p:nvSpPr>
              <p:cNvPr id="38" name="Trapezoid 37"/>
              <p:cNvSpPr/>
              <p:nvPr/>
            </p:nvSpPr>
            <p:spPr>
              <a:xfrm rot="5400000">
                <a:off x="1486177" y="3336204"/>
                <a:ext cx="614235" cy="408461"/>
              </a:xfrm>
              <a:prstGeom prst="trapezoid">
                <a:avLst>
                  <a:gd name="adj" fmla="val 25776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80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1840308" y="834440"/>
              <a:ext cx="3989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ALU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75316" y="616261"/>
            <a:ext cx="1603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Source 0 Address Calculation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564632" y="45701"/>
            <a:ext cx="1179519" cy="12305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96628" y="640984"/>
            <a:ext cx="667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wr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564631" y="1060821"/>
            <a:ext cx="1179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Dataflow Flags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635926" y="95689"/>
            <a:ext cx="1036934" cy="3109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 Flag Register File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635928" y="453169"/>
            <a:ext cx="1036932" cy="6294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 Flag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Cache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749179" y="228487"/>
            <a:ext cx="615854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362518" y="46396"/>
            <a:ext cx="624094" cy="7846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Filter Decision Table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5227724" y="730290"/>
            <a:ext cx="132281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984146" y="365874"/>
            <a:ext cx="38540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269761" y="831035"/>
            <a:ext cx="1603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Source 1 Address Calculation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5984146" y="771883"/>
            <a:ext cx="165003" cy="929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147675" y="771883"/>
            <a:ext cx="1474" cy="210523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456007" y="953099"/>
            <a:ext cx="758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write enable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2773673" y="617295"/>
            <a:ext cx="790474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911746" y="192625"/>
            <a:ext cx="691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0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30948" y="408069"/>
            <a:ext cx="67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746664" y="428810"/>
            <a:ext cx="615854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282" y="425540"/>
            <a:ext cx="7111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Constant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984146" y="672216"/>
            <a:ext cx="27084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254986" y="672216"/>
            <a:ext cx="0" cy="502617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4749182" y="1180643"/>
            <a:ext cx="1505804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456007" y="1136026"/>
            <a:ext cx="758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write value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5234" y="41403"/>
            <a:ext cx="562031" cy="46555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 entry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5234" y="744750"/>
            <a:ext cx="562031" cy="41589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Config</a:t>
            </a:r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Table</a:t>
            </a:r>
          </a:p>
        </p:txBody>
      </p:sp>
      <p:cxnSp>
        <p:nvCxnSpPr>
          <p:cNvPr id="105" name="Straight Arrow Connector 104"/>
          <p:cNvCxnSpPr>
            <a:stCxn id="102" idx="3"/>
          </p:cNvCxnSpPr>
          <p:nvPr/>
        </p:nvCxnSpPr>
        <p:spPr>
          <a:xfrm flipV="1">
            <a:off x="627265" y="274182"/>
            <a:ext cx="179283" cy="1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27265" y="800550"/>
            <a:ext cx="179285" cy="403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166407" y="510436"/>
            <a:ext cx="0" cy="234047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4749181" y="982406"/>
            <a:ext cx="1399968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624475" y="952698"/>
            <a:ext cx="348435" cy="25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634360" y="1105350"/>
            <a:ext cx="559420" cy="25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733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529" y="164543"/>
            <a:ext cx="17468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*x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(4*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));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*y = x +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3: x[3] = 1;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y[3] = 1;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9414" y="164541"/>
            <a:ext cx="22125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;return pointer 0x12340000 in r1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add r2, r1, #8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[r1, #12]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[r2, #12] ; store to 0x12340014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1959" y="164543"/>
            <a:ext cx="2357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{r1, r1 + 0xf}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{base, bounds} of array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NULL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(r1 + 12 &lt; 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 r1 + 12 &gt; 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[1])) {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// raise error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[r1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if (r2 + 12 &lt; 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r2 + 12 &gt; 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raise error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[r2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[3];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8819" y="-30701"/>
            <a:ext cx="1334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(High-level)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48266" y="-30701"/>
            <a:ext cx="12748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(Assembly)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4709" y="-30701"/>
            <a:ext cx="115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Monitor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5595" y="429750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529" y="621775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529" y="1351470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79414" y="775395"/>
            <a:ext cx="45771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5595" y="164543"/>
            <a:ext cx="6324015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79414" y="164541"/>
            <a:ext cx="0" cy="1754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16499" y="164543"/>
            <a:ext cx="0" cy="1754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55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149" y="164543"/>
            <a:ext cx="17468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*x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(4*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));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*y = x +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3: x[3] = 1;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y[3] = 1;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97034" y="164541"/>
            <a:ext cx="22125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;return pointer 0x12340000 in r1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add r2, r1, #8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[r1, #12]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[r2, #12] ; store to 0x12340014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09579" y="164543"/>
            <a:ext cx="19736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{r1, r1 + 0xf}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{base, bounds} of array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NULL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(r1 + 12 &lt; 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 r1 + 12 &gt; 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[1])) {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// raise error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[r1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if (r2 + 12 &lt; 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r2 + 12 &gt; 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raise error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[r2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[3];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6439" y="-30701"/>
            <a:ext cx="1334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(High-level)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65886" y="-30701"/>
            <a:ext cx="12748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(Assembly)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20304" y="-30701"/>
            <a:ext cx="115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Monitor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43215" y="429750"/>
            <a:ext cx="59399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0149" y="621775"/>
            <a:ext cx="59330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0149" y="1351470"/>
            <a:ext cx="59330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997034" y="775395"/>
            <a:ext cx="4186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97034" y="164541"/>
            <a:ext cx="0" cy="1754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34119" y="164543"/>
            <a:ext cx="0" cy="1754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50149" y="160915"/>
            <a:ext cx="5933031" cy="1757954"/>
          </a:xfrm>
          <a:prstGeom prst="roundRect">
            <a:avLst>
              <a:gd name="adj" fmla="val 438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4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595" y="164543"/>
            <a:ext cx="1484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return pointer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0x12340000 in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add r2, r1, #8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[r1,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[r2,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; store to 0x12340014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8500" y="164543"/>
            <a:ext cx="23811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[1] =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{r1, r1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0xf}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//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{base, bounds} of array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[3] = NULL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if (r1 + 12 &lt;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   r1 + 12 &gt;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 // raise error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[r1 + 12]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4: if (r2 + 12 &lt;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  r2 + 12 &gt;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// raise error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[r2 + 12]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[3];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803" y="-31512"/>
            <a:ext cx="1318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(Assembly)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66687" y="-31512"/>
            <a:ext cx="784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Invalidation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82980" y="-31512"/>
            <a:ext cx="115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Monitoring Core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10579" y="164543"/>
            <a:ext cx="24963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false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drop monitoring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false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||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[r1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||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[r2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5595" y="468155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596" y="929015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595" y="1620305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595" y="1081415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10580" y="164541"/>
            <a:ext cx="0" cy="2031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68500" y="164542"/>
            <a:ext cx="0" cy="2031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5595" y="164545"/>
            <a:ext cx="6324015" cy="2031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5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3215" y="164543"/>
            <a:ext cx="1484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return pointer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0x12340000 in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add r2, r1, #8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[r1,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[r2,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; store to 0x12340014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86119" y="164543"/>
            <a:ext cx="19970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[1] =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{r1, r1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0xf}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//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{base, bounds} of array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[3] = NULL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if (r1 + 12 &lt;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   r1 + 12 &gt;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 // raise error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[r1 + 12]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4: if (r2 + 12 &lt;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  r2 + 12 &gt;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// raise error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[r2 + 12]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[3];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6422" y="-31512"/>
            <a:ext cx="1318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(Assembly)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84307" y="-31512"/>
            <a:ext cx="784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Invalidation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08574" y="-31512"/>
            <a:ext cx="115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Monitor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28199" y="164543"/>
            <a:ext cx="24963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false // true if dropped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drop monitoring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false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||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[r1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||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[r2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43215" y="468155"/>
            <a:ext cx="59399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3216" y="929015"/>
            <a:ext cx="59399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3215" y="1620305"/>
            <a:ext cx="59399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3215" y="1081415"/>
            <a:ext cx="59399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728200" y="164541"/>
            <a:ext cx="0" cy="2031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86120" y="164542"/>
            <a:ext cx="0" cy="2031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43217" y="160914"/>
            <a:ext cx="5939963" cy="2034953"/>
          </a:xfrm>
          <a:prstGeom prst="roundRect">
            <a:avLst>
              <a:gd name="adj" fmla="val 438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1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999</Words>
  <Application>Microsoft Office PowerPoint</Application>
  <PresentationFormat>Custom</PresentationFormat>
  <Paragraphs>270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</dc:creator>
  <cp:lastModifiedBy>Daniel Lo</cp:lastModifiedBy>
  <cp:revision>217</cp:revision>
  <cp:lastPrinted>2014-12-16T16:51:31Z</cp:lastPrinted>
  <dcterms:created xsi:type="dcterms:W3CDTF">2006-08-16T00:00:00Z</dcterms:created>
  <dcterms:modified xsi:type="dcterms:W3CDTF">2014-12-22T21:40:53Z</dcterms:modified>
</cp:coreProperties>
</file>