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9" r:id="rId2"/>
    <p:sldId id="258" r:id="rId3"/>
    <p:sldId id="274" r:id="rId4"/>
    <p:sldId id="275" r:id="rId5"/>
    <p:sldId id="272" r:id="rId6"/>
    <p:sldId id="276" r:id="rId7"/>
    <p:sldId id="273" r:id="rId8"/>
    <p:sldId id="257" r:id="rId9"/>
    <p:sldId id="262" r:id="rId10"/>
    <p:sldId id="263" r:id="rId11"/>
  </p:sldIdLst>
  <p:sldSz cx="3200400" cy="7772400"/>
  <p:notesSz cx="2743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EE3"/>
    <a:srgbClr val="1F78B4"/>
    <a:srgbClr val="FFFFCC"/>
    <a:srgbClr val="FFFF99"/>
    <a:srgbClr val="CAB2D6"/>
    <a:srgbClr val="FDBF6F"/>
    <a:srgbClr val="FB9A99"/>
    <a:srgbClr val="E31A1C"/>
    <a:srgbClr val="B2DF8A"/>
    <a:srgbClr val="33A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3696" y="-72"/>
      </p:cViewPr>
      <p:guideLst>
        <p:guide orient="horz" pos="2448"/>
        <p:guide pos="10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5"/>
            <a:ext cx="1188840" cy="365277"/>
          </a:xfrm>
          <a:prstGeom prst="rect">
            <a:avLst/>
          </a:prstGeom>
        </p:spPr>
        <p:txBody>
          <a:bodyPr vert="horz" lIns="54213" tIns="27106" rIns="54213" bIns="27106" rtlCol="0"/>
          <a:lstStyle>
            <a:lvl1pPr algn="l">
              <a:defRPr sz="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53766" y="5"/>
            <a:ext cx="1188840" cy="365277"/>
          </a:xfrm>
          <a:prstGeom prst="rect">
            <a:avLst/>
          </a:prstGeom>
        </p:spPr>
        <p:txBody>
          <a:bodyPr vert="horz" lIns="54213" tIns="27106" rIns="54213" bIns="27106" rtlCol="0"/>
          <a:lstStyle>
            <a:lvl1pPr algn="r">
              <a:defRPr sz="700"/>
            </a:lvl1pPr>
          </a:lstStyle>
          <a:p>
            <a:fld id="{843567C3-09B7-4EC5-8695-9659B6A4537F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8038" y="550863"/>
            <a:ext cx="1128712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4213" tIns="27106" rIns="54213" bIns="2710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74443" y="3474967"/>
            <a:ext cx="2194322" cy="3291115"/>
          </a:xfrm>
          <a:prstGeom prst="rect">
            <a:avLst/>
          </a:prstGeom>
        </p:spPr>
        <p:txBody>
          <a:bodyPr vert="horz" lIns="54213" tIns="27106" rIns="54213" bIns="2710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719"/>
            <a:ext cx="1188840" cy="365277"/>
          </a:xfrm>
          <a:prstGeom prst="rect">
            <a:avLst/>
          </a:prstGeom>
        </p:spPr>
        <p:txBody>
          <a:bodyPr vert="horz" lIns="54213" tIns="27106" rIns="54213" bIns="27106" rtlCol="0" anchor="b"/>
          <a:lstStyle>
            <a:lvl1pPr algn="l">
              <a:defRPr sz="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53766" y="6948719"/>
            <a:ext cx="1188840" cy="365277"/>
          </a:xfrm>
          <a:prstGeom prst="rect">
            <a:avLst/>
          </a:prstGeom>
        </p:spPr>
        <p:txBody>
          <a:bodyPr vert="horz" lIns="54213" tIns="27106" rIns="54213" bIns="27106" rtlCol="0" anchor="b"/>
          <a:lstStyle>
            <a:lvl1pPr algn="r">
              <a:defRPr sz="700"/>
            </a:lvl1pPr>
          </a:lstStyle>
          <a:p>
            <a:fld id="{88C35175-8102-4C31-9926-0471D257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35175-8102-4C31-9926-0471D25746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04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2414483"/>
            <a:ext cx="27203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" y="4404360"/>
            <a:ext cx="22402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20290" y="311258"/>
            <a:ext cx="72009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" y="311258"/>
            <a:ext cx="210693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10" y="4994489"/>
            <a:ext cx="272034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810" y="3294276"/>
            <a:ext cx="2720340" cy="17002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" y="1813563"/>
            <a:ext cx="141351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6870" y="1813563"/>
            <a:ext cx="141351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1739798"/>
            <a:ext cx="1414066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" y="2464863"/>
            <a:ext cx="1414066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5762" y="1739798"/>
            <a:ext cx="1414621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5762" y="2464863"/>
            <a:ext cx="1414621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" y="309457"/>
            <a:ext cx="1052910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70" y="309457"/>
            <a:ext cx="1789113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" y="1626447"/>
            <a:ext cx="1052910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01" y="5440682"/>
            <a:ext cx="1920240" cy="64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301" y="694478"/>
            <a:ext cx="192024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301" y="6082982"/>
            <a:ext cx="1920240" cy="9121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" y="311255"/>
            <a:ext cx="288036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1813563"/>
            <a:ext cx="288036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" y="7203866"/>
            <a:ext cx="7467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3470" y="7203866"/>
            <a:ext cx="10134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3620" y="7203866"/>
            <a:ext cx="7467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>
            <a:stCxn id="15" idx="3"/>
            <a:endCxn id="13" idx="1"/>
          </p:cNvCxnSpPr>
          <p:nvPr/>
        </p:nvCxnSpPr>
        <p:spPr>
          <a:xfrm>
            <a:off x="2095137" y="362360"/>
            <a:ext cx="268835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4" idx="3"/>
            <a:endCxn id="15" idx="1"/>
          </p:cNvCxnSpPr>
          <p:nvPr/>
        </p:nvCxnSpPr>
        <p:spPr>
          <a:xfrm flipV="1">
            <a:off x="866177" y="362360"/>
            <a:ext cx="576075" cy="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2"/>
            <a:endCxn id="70" idx="0"/>
          </p:cNvCxnSpPr>
          <p:nvPr/>
        </p:nvCxnSpPr>
        <p:spPr>
          <a:xfrm>
            <a:off x="462925" y="678066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9672" y="897754"/>
            <a:ext cx="806505" cy="3157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 State</a:t>
            </a:r>
          </a:p>
        </p:txBody>
      </p:sp>
      <p:cxnSp>
        <p:nvCxnSpPr>
          <p:cNvPr id="75" name="Straight Arrow Connector 74"/>
          <p:cNvCxnSpPr>
            <a:stCxn id="13" idx="2"/>
            <a:endCxn id="77" idx="0"/>
          </p:cNvCxnSpPr>
          <p:nvPr/>
        </p:nvCxnSpPr>
        <p:spPr>
          <a:xfrm>
            <a:off x="2767225" y="678064"/>
            <a:ext cx="0" cy="21969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363972" y="897754"/>
            <a:ext cx="806505" cy="3157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Memory Metadata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63972" y="46657"/>
            <a:ext cx="806505" cy="63140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</a:t>
            </a:r>
          </a:p>
          <a:p>
            <a:pPr algn="ctr"/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672" y="46658"/>
            <a:ext cx="806505" cy="6314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 Core</a:t>
            </a:r>
          </a:p>
          <a:p>
            <a:pPr algn="ctr"/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2252" y="224496"/>
            <a:ext cx="652885" cy="27572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FIFO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4647" y="0"/>
            <a:ext cx="781225" cy="41358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monitoring event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55998" y="413588"/>
            <a:ext cx="614480" cy="2644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RF Metadata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1697" y="413587"/>
            <a:ext cx="614480" cy="2644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Register File</a:t>
            </a:r>
          </a:p>
        </p:txBody>
      </p:sp>
    </p:spTree>
    <p:extLst>
      <p:ext uri="{BB962C8B-B14F-4D97-AF65-F5344CB8AC3E}">
        <p14:creationId xmlns:p14="http://schemas.microsoft.com/office/powerpoint/2010/main" val="2005262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3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>
            <a:stCxn id="45" idx="3"/>
            <a:endCxn id="13" idx="1"/>
          </p:cNvCxnSpPr>
          <p:nvPr/>
        </p:nvCxnSpPr>
        <p:spPr>
          <a:xfrm>
            <a:off x="2291490" y="362361"/>
            <a:ext cx="15362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561795" y="46657"/>
            <a:ext cx="729695" cy="631408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Engine</a:t>
            </a:r>
          </a:p>
        </p:txBody>
      </p:sp>
      <p:cxnSp>
        <p:nvCxnSpPr>
          <p:cNvPr id="46" name="Straight Arrow Connector 45"/>
          <p:cNvCxnSpPr>
            <a:stCxn id="45" idx="2"/>
            <a:endCxn id="47" idx="0"/>
          </p:cNvCxnSpPr>
          <p:nvPr/>
        </p:nvCxnSpPr>
        <p:spPr>
          <a:xfrm>
            <a:off x="1926643" y="678065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561795" y="897753"/>
            <a:ext cx="729695" cy="315705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 Flags</a:t>
            </a:r>
          </a:p>
        </p:txBody>
      </p:sp>
      <p:cxnSp>
        <p:nvCxnSpPr>
          <p:cNvPr id="54" name="Straight Arrow Connector 53"/>
          <p:cNvCxnSpPr>
            <a:stCxn id="14" idx="3"/>
            <a:endCxn id="15" idx="1"/>
          </p:cNvCxnSpPr>
          <p:nvPr/>
        </p:nvCxnSpPr>
        <p:spPr>
          <a:xfrm>
            <a:off x="793695" y="362362"/>
            <a:ext cx="154935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2"/>
            <a:endCxn id="70" idx="0"/>
          </p:cNvCxnSpPr>
          <p:nvPr/>
        </p:nvCxnSpPr>
        <p:spPr>
          <a:xfrm>
            <a:off x="428848" y="678066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4000" y="897754"/>
            <a:ext cx="729695" cy="3157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 State</a:t>
            </a:r>
          </a:p>
        </p:txBody>
      </p:sp>
      <p:cxnSp>
        <p:nvCxnSpPr>
          <p:cNvPr id="75" name="Straight Arrow Connector 74"/>
          <p:cNvCxnSpPr>
            <a:stCxn id="13" idx="2"/>
            <a:endCxn id="77" idx="0"/>
          </p:cNvCxnSpPr>
          <p:nvPr/>
        </p:nvCxnSpPr>
        <p:spPr>
          <a:xfrm>
            <a:off x="2809958" y="678064"/>
            <a:ext cx="0" cy="21969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445110" y="897754"/>
            <a:ext cx="729695" cy="3157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Metadata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45110" y="46657"/>
            <a:ext cx="729695" cy="63140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000" y="46658"/>
            <a:ext cx="729695" cy="6314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8630" y="224498"/>
            <a:ext cx="459545" cy="27572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FIFO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Straight Arrow Connector 36"/>
          <p:cNvCxnSpPr>
            <a:stCxn id="15" idx="3"/>
            <a:endCxn id="45" idx="1"/>
          </p:cNvCxnSpPr>
          <p:nvPr/>
        </p:nvCxnSpPr>
        <p:spPr>
          <a:xfrm flipV="1">
            <a:off x="1408175" y="362361"/>
            <a:ext cx="153620" cy="1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47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1560480" y="39513"/>
            <a:ext cx="729695" cy="631408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Engine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1560480" y="890609"/>
            <a:ext cx="729695" cy="315705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 Flags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62685" y="890610"/>
            <a:ext cx="729695" cy="31570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 State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443795" y="890610"/>
            <a:ext cx="729695" cy="31570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Metadata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443795" y="39513"/>
            <a:ext cx="729695" cy="63140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2685" y="39514"/>
            <a:ext cx="729695" cy="63140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Core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947315" y="217354"/>
            <a:ext cx="459545" cy="27572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FIFO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 flipV="1">
            <a:off x="794353" y="354252"/>
            <a:ext cx="154277" cy="96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1408175" y="357242"/>
            <a:ext cx="154277" cy="96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2289447" y="357724"/>
            <a:ext cx="154277" cy="96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8" idx="2"/>
            <a:endCxn id="109" idx="0"/>
          </p:cNvCxnSpPr>
          <p:nvPr/>
        </p:nvCxnSpPr>
        <p:spPr>
          <a:xfrm>
            <a:off x="1925328" y="670921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12" idx="2"/>
            <a:endCxn id="111" idx="0"/>
          </p:cNvCxnSpPr>
          <p:nvPr/>
        </p:nvCxnSpPr>
        <p:spPr>
          <a:xfrm>
            <a:off x="2808643" y="670920"/>
            <a:ext cx="0" cy="21969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13" idx="2"/>
            <a:endCxn id="110" idx="0"/>
          </p:cNvCxnSpPr>
          <p:nvPr/>
        </p:nvCxnSpPr>
        <p:spPr>
          <a:xfrm>
            <a:off x="427533" y="670922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67" idx="3"/>
            <a:endCxn id="165" idx="1"/>
          </p:cNvCxnSpPr>
          <p:nvPr/>
        </p:nvCxnSpPr>
        <p:spPr>
          <a:xfrm>
            <a:off x="2098149" y="4201903"/>
            <a:ext cx="268835" cy="1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66" idx="3"/>
            <a:endCxn id="167" idx="1"/>
          </p:cNvCxnSpPr>
          <p:nvPr/>
        </p:nvCxnSpPr>
        <p:spPr>
          <a:xfrm flipV="1">
            <a:off x="869189" y="4201903"/>
            <a:ext cx="576075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66" idx="2"/>
            <a:endCxn id="162" idx="0"/>
          </p:cNvCxnSpPr>
          <p:nvPr/>
        </p:nvCxnSpPr>
        <p:spPr>
          <a:xfrm>
            <a:off x="465937" y="4517609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62684" y="4737297"/>
            <a:ext cx="806505" cy="3157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 State</a:t>
            </a:r>
          </a:p>
        </p:txBody>
      </p:sp>
      <p:cxnSp>
        <p:nvCxnSpPr>
          <p:cNvPr id="163" name="Straight Arrow Connector 162"/>
          <p:cNvCxnSpPr>
            <a:stCxn id="165" idx="2"/>
            <a:endCxn id="164" idx="0"/>
          </p:cNvCxnSpPr>
          <p:nvPr/>
        </p:nvCxnSpPr>
        <p:spPr>
          <a:xfrm>
            <a:off x="2770237" y="4517607"/>
            <a:ext cx="0" cy="21969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2366984" y="4737297"/>
            <a:ext cx="806505" cy="3157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Memory Metadata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2366984" y="3886200"/>
            <a:ext cx="806505" cy="6314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</a:t>
            </a:r>
          </a:p>
          <a:p>
            <a:pPr algn="ctr"/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62684" y="3886201"/>
            <a:ext cx="806505" cy="631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 Core</a:t>
            </a:r>
          </a:p>
          <a:p>
            <a:pPr algn="ctr"/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445264" y="4064039"/>
            <a:ext cx="652885" cy="2757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FIFO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817659" y="3839543"/>
            <a:ext cx="781225" cy="41358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monitoring event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2519618" y="4253131"/>
            <a:ext cx="653872" cy="26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RF Metadata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215318" y="4253130"/>
            <a:ext cx="653871" cy="26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Register File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1560480" y="2580430"/>
            <a:ext cx="729695" cy="631408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Engine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1560480" y="3431526"/>
            <a:ext cx="729695" cy="315705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 Flags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62685" y="3431527"/>
            <a:ext cx="729695" cy="3157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 State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2443795" y="3431527"/>
            <a:ext cx="729695" cy="3157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Metadata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2443795" y="2580430"/>
            <a:ext cx="729695" cy="6314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62685" y="2580431"/>
            <a:ext cx="729695" cy="631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Core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947315" y="2758271"/>
            <a:ext cx="459545" cy="2757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FIFO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8" name="Straight Arrow Connector 177"/>
          <p:cNvCxnSpPr/>
          <p:nvPr/>
        </p:nvCxnSpPr>
        <p:spPr>
          <a:xfrm flipV="1">
            <a:off x="794353" y="2895169"/>
            <a:ext cx="154277" cy="96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V="1">
            <a:off x="1408175" y="2898159"/>
            <a:ext cx="154277" cy="96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V="1">
            <a:off x="2289447" y="2898641"/>
            <a:ext cx="154277" cy="96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71" idx="2"/>
            <a:endCxn id="172" idx="0"/>
          </p:cNvCxnSpPr>
          <p:nvPr/>
        </p:nvCxnSpPr>
        <p:spPr>
          <a:xfrm>
            <a:off x="1925328" y="3211838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75" idx="2"/>
            <a:endCxn id="174" idx="0"/>
          </p:cNvCxnSpPr>
          <p:nvPr/>
        </p:nvCxnSpPr>
        <p:spPr>
          <a:xfrm>
            <a:off x="2808643" y="3211837"/>
            <a:ext cx="0" cy="21969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6" idx="2"/>
            <a:endCxn id="173" idx="0"/>
          </p:cNvCxnSpPr>
          <p:nvPr/>
        </p:nvCxnSpPr>
        <p:spPr>
          <a:xfrm>
            <a:off x="427533" y="3211839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205" idx="3"/>
            <a:endCxn id="203" idx="1"/>
          </p:cNvCxnSpPr>
          <p:nvPr/>
        </p:nvCxnSpPr>
        <p:spPr>
          <a:xfrm>
            <a:off x="2098149" y="6861440"/>
            <a:ext cx="268835" cy="1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204" idx="3"/>
            <a:endCxn id="205" idx="1"/>
          </p:cNvCxnSpPr>
          <p:nvPr/>
        </p:nvCxnSpPr>
        <p:spPr>
          <a:xfrm flipV="1">
            <a:off x="869189" y="6861440"/>
            <a:ext cx="576075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204" idx="2"/>
            <a:endCxn id="200" idx="0"/>
          </p:cNvCxnSpPr>
          <p:nvPr/>
        </p:nvCxnSpPr>
        <p:spPr>
          <a:xfrm>
            <a:off x="465937" y="7177146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>
            <a:off x="62684" y="7396834"/>
            <a:ext cx="806505" cy="31570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 State</a:t>
            </a:r>
          </a:p>
        </p:txBody>
      </p:sp>
      <p:cxnSp>
        <p:nvCxnSpPr>
          <p:cNvPr id="201" name="Straight Arrow Connector 200"/>
          <p:cNvCxnSpPr>
            <a:stCxn id="203" idx="2"/>
            <a:endCxn id="202" idx="0"/>
          </p:cNvCxnSpPr>
          <p:nvPr/>
        </p:nvCxnSpPr>
        <p:spPr>
          <a:xfrm>
            <a:off x="2770237" y="7177144"/>
            <a:ext cx="0" cy="21969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2366984" y="7396834"/>
            <a:ext cx="806505" cy="31570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Memory Metadata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2366984" y="6545737"/>
            <a:ext cx="806505" cy="63140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</a:t>
            </a:r>
          </a:p>
          <a:p>
            <a:pPr algn="ctr"/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62684" y="6545738"/>
            <a:ext cx="806505" cy="63140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 Core</a:t>
            </a:r>
          </a:p>
          <a:p>
            <a:pPr algn="ctr"/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1445264" y="6723576"/>
            <a:ext cx="652885" cy="27572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FIFO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817659" y="6499080"/>
            <a:ext cx="781225" cy="41358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monitoring event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2519618" y="6912668"/>
            <a:ext cx="653872" cy="26447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RF Metadata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215318" y="6912667"/>
            <a:ext cx="653871" cy="26447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Register File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1560478" y="1327676"/>
            <a:ext cx="729695" cy="631408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Engine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1560478" y="2178772"/>
            <a:ext cx="729695" cy="315705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 Flags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62683" y="2178773"/>
            <a:ext cx="729695" cy="315705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 State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2443793" y="2178773"/>
            <a:ext cx="729695" cy="315705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Metadata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2443793" y="1327676"/>
            <a:ext cx="729695" cy="631407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62683" y="1327677"/>
            <a:ext cx="729695" cy="631408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Core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947313" y="1505517"/>
            <a:ext cx="459545" cy="275727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FIFO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6" name="Straight Arrow Connector 215"/>
          <p:cNvCxnSpPr/>
          <p:nvPr/>
        </p:nvCxnSpPr>
        <p:spPr>
          <a:xfrm flipV="1">
            <a:off x="794351" y="1642415"/>
            <a:ext cx="154277" cy="96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V="1">
            <a:off x="1408173" y="1645405"/>
            <a:ext cx="154277" cy="96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V="1">
            <a:off x="2289445" y="1645887"/>
            <a:ext cx="154277" cy="96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209" idx="2"/>
            <a:endCxn id="210" idx="0"/>
          </p:cNvCxnSpPr>
          <p:nvPr/>
        </p:nvCxnSpPr>
        <p:spPr>
          <a:xfrm>
            <a:off x="1925326" y="1959084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213" idx="2"/>
            <a:endCxn id="212" idx="0"/>
          </p:cNvCxnSpPr>
          <p:nvPr/>
        </p:nvCxnSpPr>
        <p:spPr>
          <a:xfrm>
            <a:off x="2808641" y="1959083"/>
            <a:ext cx="0" cy="21969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214" idx="2"/>
            <a:endCxn id="211" idx="0"/>
          </p:cNvCxnSpPr>
          <p:nvPr/>
        </p:nvCxnSpPr>
        <p:spPr>
          <a:xfrm>
            <a:off x="427531" y="1959085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230" idx="3"/>
            <a:endCxn id="228" idx="1"/>
          </p:cNvCxnSpPr>
          <p:nvPr/>
        </p:nvCxnSpPr>
        <p:spPr>
          <a:xfrm>
            <a:off x="2098148" y="5477520"/>
            <a:ext cx="268835" cy="1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229" idx="3"/>
            <a:endCxn id="230" idx="1"/>
          </p:cNvCxnSpPr>
          <p:nvPr/>
        </p:nvCxnSpPr>
        <p:spPr>
          <a:xfrm flipV="1">
            <a:off x="869188" y="5477520"/>
            <a:ext cx="576075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229" idx="2"/>
            <a:endCxn id="225" idx="0"/>
          </p:cNvCxnSpPr>
          <p:nvPr/>
        </p:nvCxnSpPr>
        <p:spPr>
          <a:xfrm>
            <a:off x="465936" y="5793226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/>
          <p:cNvSpPr/>
          <p:nvPr/>
        </p:nvSpPr>
        <p:spPr>
          <a:xfrm>
            <a:off x="62683" y="6012914"/>
            <a:ext cx="806505" cy="315705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 State</a:t>
            </a:r>
          </a:p>
        </p:txBody>
      </p:sp>
      <p:cxnSp>
        <p:nvCxnSpPr>
          <p:cNvPr id="226" name="Straight Arrow Connector 225"/>
          <p:cNvCxnSpPr>
            <a:stCxn id="228" idx="2"/>
            <a:endCxn id="227" idx="0"/>
          </p:cNvCxnSpPr>
          <p:nvPr/>
        </p:nvCxnSpPr>
        <p:spPr>
          <a:xfrm>
            <a:off x="2770236" y="5793224"/>
            <a:ext cx="0" cy="21969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366983" y="6012914"/>
            <a:ext cx="806505" cy="315705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Memory Metadata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2366983" y="5161817"/>
            <a:ext cx="806505" cy="631407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</a:t>
            </a:r>
          </a:p>
          <a:p>
            <a:pPr algn="ctr"/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62683" y="5161818"/>
            <a:ext cx="806505" cy="631408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 Core</a:t>
            </a:r>
          </a:p>
          <a:p>
            <a:pPr algn="ctr"/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445263" y="5339656"/>
            <a:ext cx="652885" cy="275727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FIFO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817658" y="5115160"/>
            <a:ext cx="781225" cy="41358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monitoring event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2519617" y="5528748"/>
            <a:ext cx="653872" cy="2644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RF Metadata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215317" y="5528747"/>
            <a:ext cx="653871" cy="2644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Register File</a:t>
            </a:r>
          </a:p>
        </p:txBody>
      </p:sp>
    </p:spTree>
    <p:extLst>
      <p:ext uri="{BB962C8B-B14F-4D97-AF65-F5344CB8AC3E}">
        <p14:creationId xmlns:p14="http://schemas.microsoft.com/office/powerpoint/2010/main" val="418593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5405" y="220797"/>
            <a:ext cx="729695" cy="631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9633" y="852205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45405" y="1052867"/>
            <a:ext cx="729695" cy="631408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99633" y="1684275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45405" y="1903987"/>
            <a:ext cx="729695" cy="631408"/>
          </a:xfrm>
          <a:prstGeom prst="rect">
            <a:avLst/>
          </a:prstGeom>
          <a:solidFill>
            <a:srgbClr val="B2DF8A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99633" y="2535395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45405" y="2755083"/>
            <a:ext cx="729695" cy="631408"/>
          </a:xfrm>
          <a:prstGeom prst="rect">
            <a:avLst/>
          </a:prstGeom>
          <a:solidFill>
            <a:srgbClr val="FB9A99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9633" y="3386491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45405" y="3606203"/>
            <a:ext cx="729695" cy="631408"/>
          </a:xfrm>
          <a:prstGeom prst="rect">
            <a:avLst/>
          </a:prstGeom>
          <a:solidFill>
            <a:srgbClr val="FDBF6F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99633" y="4237611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5405" y="4457299"/>
            <a:ext cx="729695" cy="631408"/>
          </a:xfrm>
          <a:prstGeom prst="rect">
            <a:avLst/>
          </a:prstGeom>
          <a:solidFill>
            <a:srgbClr val="CAB2D6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99633" y="5088707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45405" y="5308395"/>
            <a:ext cx="729695" cy="63140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99633" y="5939803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45405" y="6159491"/>
            <a:ext cx="729695" cy="631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9633" y="6790899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127500" y="220773"/>
            <a:ext cx="729695" cy="631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481728" y="852181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127500" y="1052843"/>
            <a:ext cx="729695" cy="631408"/>
          </a:xfrm>
          <a:prstGeom prst="rect">
            <a:avLst/>
          </a:prstGeom>
          <a:solidFill>
            <a:srgbClr val="A6CEE3">
              <a:alpha val="50000"/>
            </a:srgbClr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481728" y="1684251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127500" y="1903963"/>
            <a:ext cx="729695" cy="631408"/>
          </a:xfrm>
          <a:prstGeom prst="rect">
            <a:avLst/>
          </a:prstGeom>
          <a:solidFill>
            <a:srgbClr val="B2DF8A">
              <a:alpha val="50000"/>
            </a:srgbClr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481728" y="2535371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27500" y="2755059"/>
            <a:ext cx="729695" cy="631408"/>
          </a:xfrm>
          <a:prstGeom prst="rect">
            <a:avLst/>
          </a:prstGeom>
          <a:solidFill>
            <a:srgbClr val="FB9A99">
              <a:alpha val="50000"/>
            </a:srgbClr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481728" y="3386467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127500" y="3606179"/>
            <a:ext cx="729695" cy="631408"/>
          </a:xfrm>
          <a:prstGeom prst="rect">
            <a:avLst/>
          </a:prstGeom>
          <a:solidFill>
            <a:srgbClr val="FDBF6F">
              <a:alpha val="50000"/>
            </a:srgbClr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481728" y="4237587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127500" y="4457275"/>
            <a:ext cx="729695" cy="631408"/>
          </a:xfrm>
          <a:prstGeom prst="rect">
            <a:avLst/>
          </a:prstGeom>
          <a:solidFill>
            <a:srgbClr val="CAB2D6">
              <a:alpha val="50000"/>
            </a:srgbClr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481728" y="5088683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127500" y="5308371"/>
            <a:ext cx="729695" cy="631408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481728" y="5939779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127500" y="6159467"/>
            <a:ext cx="729695" cy="631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481728" y="6790875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73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95" y="164543"/>
            <a:ext cx="13825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;return pointer 0x12340000 in r1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r2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, #8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; r2 is not a pointer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[r1, #12]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; store to 0x1234000c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add r2, r2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r3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398" y="-23380"/>
            <a:ext cx="1292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(Assembly)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1675" y="-23007"/>
            <a:ext cx="9761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Null Filtering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1867" y="164543"/>
            <a:ext cx="183573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= false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= true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= true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&amp;&amp;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// drop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[r3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[r3]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&amp;&amp;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drop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[r3]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&amp;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5594" y="429750"/>
            <a:ext cx="316200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994" y="736990"/>
            <a:ext cx="31620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393" y="1351470"/>
            <a:ext cx="31620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409" y="890610"/>
            <a:ext cx="3149209" cy="3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51867" y="164541"/>
            <a:ext cx="0" cy="1661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596" y="164546"/>
            <a:ext cx="3162006" cy="16619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9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95" y="164543"/>
            <a:ext cx="13825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;return pointer 0x12340000 in r1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r2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, #8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; r2 is not a pointer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[r1, #12]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; store to 0x1234000c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add r2, r2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r3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398" y="-23380"/>
            <a:ext cx="1292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(Assembly)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1675" y="-23007"/>
            <a:ext cx="9761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Null Filtering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1867" y="164543"/>
            <a:ext cx="183573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= false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= true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= true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&amp;&amp;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// filter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[r3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[r3]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&amp;&amp;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filter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[r3]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&amp;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5594" y="429750"/>
            <a:ext cx="316200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994" y="736990"/>
            <a:ext cx="31620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393" y="1351470"/>
            <a:ext cx="31620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409" y="890610"/>
            <a:ext cx="3149209" cy="3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51867" y="164541"/>
            <a:ext cx="0" cy="1661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5597" y="164547"/>
            <a:ext cx="3162006" cy="1661990"/>
          </a:xfrm>
          <a:prstGeom prst="roundRect">
            <a:avLst>
              <a:gd name="adj" fmla="val 438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9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53820" y="65208"/>
            <a:ext cx="649117" cy="12478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23931" y="45700"/>
            <a:ext cx="0" cy="120550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89960" y="852205"/>
            <a:ext cx="264644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878581" y="843701"/>
            <a:ext cx="437487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time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8490" y="46824"/>
            <a:ext cx="50016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slack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23931" y="522839"/>
            <a:ext cx="345645" cy="128836"/>
          </a:xfrm>
          <a:prstGeom prst="straightConnector1">
            <a:avLst/>
          </a:prstGeom>
          <a:ln w="19050">
            <a:solidFill>
              <a:srgbClr val="00B05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75368" y="651675"/>
            <a:ext cx="958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9190" y="536461"/>
            <a:ext cx="50016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initial slack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78854" y="65207"/>
            <a:ext cx="775204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monitoring overheads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969576" y="522839"/>
            <a:ext cx="190634" cy="198834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160210" y="592837"/>
            <a:ext cx="345645" cy="128836"/>
          </a:xfrm>
          <a:prstGeom prst="straightConnector1">
            <a:avLst/>
          </a:prstGeom>
          <a:ln w="19050">
            <a:solidFill>
              <a:srgbClr val="00B05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1064894" y="314535"/>
            <a:ext cx="210531" cy="27272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625986" y="314325"/>
            <a:ext cx="0" cy="34293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05855" y="595299"/>
            <a:ext cx="422455" cy="440627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928310" y="657197"/>
            <a:ext cx="1016065" cy="378729"/>
          </a:xfrm>
          <a:prstGeom prst="straightConnector1">
            <a:avLst/>
          </a:prstGeom>
          <a:ln w="19050">
            <a:solidFill>
              <a:srgbClr val="00B05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08787" y="1074130"/>
            <a:ext cx="743462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perform monitoring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13530" y="1074130"/>
            <a:ext cx="729695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drop monitoring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92938" y="1074129"/>
            <a:ext cx="743462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perform monitoring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81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2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64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408</Words>
  <Application>Microsoft Office PowerPoint</Application>
  <PresentationFormat>Custom</PresentationFormat>
  <Paragraphs>177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</dc:creator>
  <cp:lastModifiedBy>Daniel Lo</cp:lastModifiedBy>
  <cp:revision>220</cp:revision>
  <cp:lastPrinted>2014-12-19T21:58:41Z</cp:lastPrinted>
  <dcterms:created xsi:type="dcterms:W3CDTF">2006-08-16T00:00:00Z</dcterms:created>
  <dcterms:modified xsi:type="dcterms:W3CDTF">2014-12-19T21:59:05Z</dcterms:modified>
</cp:coreProperties>
</file>