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58" r:id="rId4"/>
    <p:sldId id="267" r:id="rId5"/>
    <p:sldId id="261" r:id="rId6"/>
    <p:sldId id="270" r:id="rId7"/>
    <p:sldId id="266" r:id="rId8"/>
    <p:sldId id="257" r:id="rId9"/>
    <p:sldId id="262" r:id="rId10"/>
    <p:sldId id="263" r:id="rId11"/>
    <p:sldId id="264" r:id="rId12"/>
    <p:sldId id="259" r:id="rId13"/>
    <p:sldId id="260" r:id="rId14"/>
    <p:sldId id="265" r:id="rId15"/>
    <p:sldId id="268" r:id="rId16"/>
    <p:sldId id="271" r:id="rId17"/>
    <p:sldId id="272" r:id="rId18"/>
    <p:sldId id="279" r:id="rId19"/>
    <p:sldId id="280" r:id="rId20"/>
    <p:sldId id="281" r:id="rId21"/>
    <p:sldId id="282" r:id="rId22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432" y="1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52" tIns="27126" rIns="54252" bIns="271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252" tIns="27126" rIns="54252" bIns="271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overheads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19126" y="186452"/>
            <a:ext cx="34266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05" y="-67464"/>
            <a:ext cx="7504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overhead budget (%)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6307" y="50623"/>
            <a:ext cx="596185" cy="3172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Counter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44399" y="367832"/>
            <a:ext cx="0" cy="1641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7927" y="494905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stall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46647" y="797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5290" y="116213"/>
            <a:ext cx="3279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83244" y="45901"/>
            <a:ext cx="401741" cy="1406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1/x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1795" y="-69515"/>
            <a:ext cx="270055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542492" y="189399"/>
            <a:ext cx="45495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4986" y="116213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4985" y="301868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5876" y="218675"/>
            <a:ext cx="1114324" cy="902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5876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9645" y="1121039"/>
            <a:ext cx="25887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8300" y="1106088"/>
            <a:ext cx="67893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6325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595" y="122508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6275" y="141304"/>
            <a:ext cx="781868" cy="15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full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7932" y="222772"/>
            <a:ext cx="958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0" y="1005824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Cross 35"/>
          <p:cNvSpPr/>
          <p:nvPr/>
        </p:nvSpPr>
        <p:spPr>
          <a:xfrm rot="2691789">
            <a:off x="2169391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07712" y="-31110"/>
            <a:ext cx="584976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1542593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2"/>
          </p:cNvCxnSpPr>
          <p:nvPr/>
        </p:nvCxnSpPr>
        <p:spPr>
          <a:xfrm flipH="1">
            <a:off x="485877" y="263606"/>
            <a:ext cx="1073687" cy="857434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49119" y="222773"/>
            <a:ext cx="545330" cy="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55290" y="766891"/>
            <a:ext cx="74330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artial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971177" y="63471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26" idx="2"/>
            <a:endCxn id="25" idx="0"/>
          </p:cNvCxnSpPr>
          <p:nvPr/>
        </p:nvCxnSpPr>
        <p:spPr>
          <a:xfrm flipH="1">
            <a:off x="1050456" y="315226"/>
            <a:ext cx="1" cy="27281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71462" y="315226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3264" y="588044"/>
            <a:ext cx="974383" cy="26479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droppable event?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3265" y="50428"/>
            <a:ext cx="974383" cy="2647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&lt; 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555476" y="1121040"/>
            <a:ext cx="893554" cy="2314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onitor events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6645" y="1121040"/>
            <a:ext cx="687619" cy="2314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rop event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002253" y="182827"/>
            <a:ext cx="0" cy="97661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542172" y="733174"/>
            <a:ext cx="4646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537648" y="182827"/>
            <a:ext cx="4646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60488" y="-8651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460487" y="544965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cxnSp>
        <p:nvCxnSpPr>
          <p:cNvPr id="86" name="Straight Arrow Connector 85"/>
          <p:cNvCxnSpPr>
            <a:stCxn id="25" idx="2"/>
          </p:cNvCxnSpPr>
          <p:nvPr/>
        </p:nvCxnSpPr>
        <p:spPr>
          <a:xfrm flipH="1">
            <a:off x="1050455" y="852841"/>
            <a:ext cx="1" cy="30660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71462" y="852205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8623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H="1" flipV="1">
            <a:off x="775939" y="151691"/>
            <a:ext cx="1143655" cy="9543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701475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25244" y="1121039"/>
            <a:ext cx="14593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1650" y="1112536"/>
            <a:ext cx="1178199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 matching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81924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676" y="152411"/>
            <a:ext cx="1075341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841131" y="205085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17021" y="468155"/>
            <a:ext cx="116649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sub-flow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1240012" y="528005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39476" y="831694"/>
            <a:ext cx="116649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unrestricted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ross 18"/>
          <p:cNvSpPr/>
          <p:nvPr/>
        </p:nvSpPr>
        <p:spPr>
          <a:xfrm rot="2691789">
            <a:off x="1662467" y="891544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ross 10"/>
          <p:cNvSpPr/>
          <p:nvPr/>
        </p:nvSpPr>
        <p:spPr>
          <a:xfrm rot="2672377">
            <a:off x="1452313" y="968301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84103" y="1005825"/>
            <a:ext cx="120621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4463" y="1159445"/>
            <a:ext cx="224557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8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88553" y="1428280"/>
            <a:ext cx="120621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4463" y="1543495"/>
            <a:ext cx="96629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ross 12"/>
          <p:cNvSpPr/>
          <p:nvPr/>
        </p:nvSpPr>
        <p:spPr>
          <a:xfrm rot="2672377">
            <a:off x="1459836" y="1370672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9465" y="362360"/>
            <a:ext cx="268835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70505" y="362360"/>
            <a:ext cx="576075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7253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71553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83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300" y="46657"/>
            <a:ext cx="80650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80650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6580" y="224496"/>
            <a:ext cx="65288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975" y="0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810" y="500223"/>
            <a:ext cx="729695" cy="177841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5110" y="500223"/>
            <a:ext cx="729695" cy="177841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RF Metadata</a:t>
            </a:r>
            <a:endParaRPr lang="en-US" sz="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No, raise error.</a:t>
            </a:r>
            <a:endParaRPr lang="en-US" sz="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04503" y="301254"/>
            <a:ext cx="131668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ross 11"/>
          <p:cNvSpPr/>
          <p:nvPr/>
        </p:nvSpPr>
        <p:spPr>
          <a:xfrm rot="2672377">
            <a:off x="1445221" y="341020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75540" y="391345"/>
            <a:ext cx="96012" cy="535196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8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012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Main Core (Assembly)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Null Filtering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0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96" y="164546"/>
            <a:ext cx="3162006" cy="16093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1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021732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53629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637681" y="678065"/>
            <a:ext cx="0" cy="2196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53629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45" idx="1"/>
          </p:cNvCxnSpPr>
          <p:nvPr/>
        </p:nvCxnSpPr>
        <p:spPr>
          <a:xfrm flipV="1">
            <a:off x="1016736" y="362361"/>
            <a:ext cx="23689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632685" y="678066"/>
            <a:ext cx="2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8634" y="897754"/>
            <a:ext cx="768106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598729" y="678064"/>
            <a:ext cx="1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14679" y="897754"/>
            <a:ext cx="76810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4677" y="46657"/>
            <a:ext cx="768103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633" y="46658"/>
            <a:ext cx="768103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5468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890609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3891" y="177461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472689" y="450680"/>
            <a:ext cx="1138886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414460" y="450556"/>
            <a:ext cx="1139141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438911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350" y="20814"/>
            <a:ext cx="651851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438911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58103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583370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42672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320830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438911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376201" y="177461"/>
            <a:ext cx="770969" cy="50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9" idx="0"/>
          </p:cNvCxnSpPr>
          <p:nvPr/>
        </p:nvCxnSpPr>
        <p:spPr>
          <a:xfrm>
            <a:off x="2147169" y="177969"/>
            <a:ext cx="1" cy="26094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698585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698585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698585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698585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1025026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986064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41343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621776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2600476" y="309633"/>
            <a:ext cx="883314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86548" y="309635"/>
            <a:ext cx="883317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170078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170078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312201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314537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157890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5199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170078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429752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429752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429752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429752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756193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717231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79409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15414" y="548186"/>
            <a:ext cx="654105" cy="3729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5083" y="176952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602815" y="331520"/>
            <a:ext cx="900561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99244" y="335341"/>
            <a:ext cx="908710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653075"/>
            <a:ext cx="654105" cy="1631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5542" y="20305"/>
            <a:ext cx="652912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5415" y="20559"/>
            <a:ext cx="654105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Dropping Policy</a:t>
            </a: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1378454" y="176952"/>
            <a:ext cx="336961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73465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45" idx="1"/>
          </p:cNvCxnSpPr>
          <p:nvPr/>
        </p:nvCxnSpPr>
        <p:spPr>
          <a:xfrm>
            <a:off x="1378455" y="734654"/>
            <a:ext cx="3369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73" y="733886"/>
            <a:ext cx="544255" cy="76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58034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91490" y="486799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cxnSp>
        <p:nvCxnSpPr>
          <p:cNvPr id="48" name="Straight Arrow Connector 47"/>
          <p:cNvCxnSpPr>
            <a:stCxn id="19" idx="2"/>
            <a:endCxn id="45" idx="0"/>
          </p:cNvCxnSpPr>
          <p:nvPr/>
        </p:nvCxnSpPr>
        <p:spPr>
          <a:xfrm flipH="1">
            <a:off x="2042467" y="333853"/>
            <a:ext cx="1" cy="2143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84985" y="31227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2012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544</Words>
  <Application>Microsoft Office PowerPoint</Application>
  <PresentationFormat>Custom</PresentationFormat>
  <Paragraphs>241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170</cp:revision>
  <cp:lastPrinted>2014-09-12T01:56:54Z</cp:lastPrinted>
  <dcterms:created xsi:type="dcterms:W3CDTF">2006-08-16T00:00:00Z</dcterms:created>
  <dcterms:modified xsi:type="dcterms:W3CDTF">2014-09-12T01:57:35Z</dcterms:modified>
</cp:coreProperties>
</file>