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7" r:id="rId3"/>
    <p:sldId id="266" r:id="rId4"/>
    <p:sldId id="268" r:id="rId5"/>
    <p:sldId id="265" r:id="rId6"/>
    <p:sldId id="269" r:id="rId7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0" d="100"/>
          <a:sy n="230" d="100"/>
        </p:scale>
        <p:origin x="-318" y="-72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550863"/>
            <a:ext cx="22590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525" tIns="35764" rIns="71525" bIns="3576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525" tIns="35764" rIns="71525" bIns="3576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525" tIns="35764" rIns="71525" bIns="35764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744151" y="237725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429348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1"/>
            <a:ext cx="1871585" cy="11276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54381" y="93551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413201" y="65072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11166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5546" y="1351068"/>
            <a:ext cx="168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11548" y="813801"/>
            <a:ext cx="60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7" y="429750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10929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6087" y="483033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96713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08035"/>
            <a:ext cx="1097408" cy="377358"/>
            <a:chOff x="3632587" y="1600200"/>
            <a:chExt cx="1097408" cy="377358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462319" y="1709881"/>
              <a:ext cx="377358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697594"/>
            <a:ext cx="49826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07" y="192628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02166" y="928613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5091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351068"/>
            <a:ext cx="117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4308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575182"/>
            <a:ext cx="1036932" cy="7766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443931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0052" y="2979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94573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634709"/>
            <a:ext cx="3854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868931" y="429749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69761" y="1134936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Calculation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987327"/>
            <a:ext cx="165003" cy="92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987327"/>
            <a:ext cx="1474" cy="21052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1168543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4157" y="713898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276130"/>
            <a:ext cx="69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50150" y="486202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27163" y="720725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644254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575181"/>
            <a:ext cx="7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887660"/>
            <a:ext cx="2708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887660"/>
            <a:ext cx="0" cy="50261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396087"/>
            <a:ext cx="150580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351470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2" y="807331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  <a:endCxn id="19" idx="1"/>
          </p:cNvCxnSpPr>
          <p:nvPr/>
        </p:nvCxnSpPr>
        <p:spPr>
          <a:xfrm flipV="1">
            <a:off x="627265" y="266395"/>
            <a:ext cx="179283" cy="778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3" idx="3"/>
          </p:cNvCxnSpPr>
          <p:nvPr/>
        </p:nvCxnSpPr>
        <p:spPr>
          <a:xfrm>
            <a:off x="627263" y="1015279"/>
            <a:ext cx="179285" cy="40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9689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3116" y="528838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749181" y="1197850"/>
            <a:ext cx="139996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5868931" y="192625"/>
            <a:ext cx="557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3116" y="514304"/>
            <a:ext cx="652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44151" y="22281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44198" y="233699"/>
            <a:ext cx="61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flag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93780" y="427252"/>
            <a:ext cx="1871585" cy="8490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66181" y="834075"/>
            <a:ext cx="59845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462888" y="625360"/>
            <a:ext cx="516229" cy="417431"/>
            <a:chOff x="1569499" y="3233315"/>
            <a:chExt cx="428024" cy="614235"/>
          </a:xfrm>
        </p:grpSpPr>
        <p:sp>
          <p:nvSpPr>
            <p:cNvPr id="126" name="Trapezoid 125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Isosceles Triangle 126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Isosceles Triangle 127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72910" y="235226"/>
            <a:ext cx="1900431" cy="8112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78071" y="1060822"/>
            <a:ext cx="1689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Destination 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Address 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23483" y="616794"/>
            <a:ext cx="60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inst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21174" y="610059"/>
            <a:ext cx="619803" cy="220687"/>
            <a:chOff x="1687647" y="877689"/>
            <a:chExt cx="555060" cy="220687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7" y="896701"/>
              <a:ext cx="202217" cy="201675"/>
              <a:chOff x="1569499" y="3442406"/>
              <a:chExt cx="187223" cy="211562"/>
            </a:xfrm>
          </p:grpSpPr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57445" y="402809"/>
            <a:ext cx="516229" cy="417431"/>
            <a:chOff x="1569499" y="3233315"/>
            <a:chExt cx="428024" cy="614235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1486175" y="3336203"/>
              <a:ext cx="614235" cy="408460"/>
            </a:xfrm>
            <a:prstGeom prst="trapezoid">
              <a:avLst>
                <a:gd name="adj" fmla="val 25776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Isosceles Triangle 122"/>
            <p:cNvSpPr/>
            <p:nvPr/>
          </p:nvSpPr>
          <p:spPr>
            <a:xfrm rot="5400000">
              <a:off x="1568302" y="3465547"/>
              <a:ext cx="211562" cy="165279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Isosceles Triangle 123"/>
            <p:cNvSpPr/>
            <p:nvPr/>
          </p:nvSpPr>
          <p:spPr>
            <a:xfrm rot="5400000">
              <a:off x="1545492" y="3466413"/>
              <a:ext cx="211561" cy="16354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06548" y="45700"/>
            <a:ext cx="1874767" cy="78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14703" y="406610"/>
            <a:ext cx="104992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4989" y="264561"/>
            <a:ext cx="22604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6548" y="126521"/>
            <a:ext cx="1097408" cy="266085"/>
            <a:chOff x="3632587" y="1650838"/>
            <a:chExt cx="1097408" cy="266085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76401"/>
              <a:ext cx="2544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517956" y="1704883"/>
              <a:ext cx="266084" cy="157995"/>
            </a:xfrm>
            <a:prstGeom prst="trapezoid">
              <a:avLst>
                <a:gd name="adj" fmla="val 3221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8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sz="8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FIFO entries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542761" y="547953"/>
            <a:ext cx="498269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23112" y="192626"/>
            <a:ext cx="615895" cy="417431"/>
            <a:chOff x="1687650" y="697380"/>
            <a:chExt cx="551559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50" y="697380"/>
              <a:ext cx="462306" cy="585529"/>
              <a:chOff x="1569499" y="3233317"/>
              <a:chExt cx="428026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486177" y="3336204"/>
                <a:ext cx="614235" cy="408461"/>
              </a:xfrm>
              <a:prstGeom prst="trapezoid">
                <a:avLst>
                  <a:gd name="adj" fmla="val 25776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8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0308" y="834440"/>
              <a:ext cx="398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itchFamily="34" charset="0"/>
                  <a:cs typeface="Arial" pitchFamily="34" charset="0"/>
                </a:rPr>
                <a:t>ALU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75316" y="616261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0 Address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64632" y="45701"/>
            <a:ext cx="1179519" cy="12305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96628" y="640984"/>
            <a:ext cx="667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wr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64631" y="1060821"/>
            <a:ext cx="117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Dataflow Flags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5926" y="95689"/>
            <a:ext cx="1036934" cy="3109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635928" y="453169"/>
            <a:ext cx="1036932" cy="6294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Cache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49179" y="228487"/>
            <a:ext cx="61585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62518" y="46396"/>
            <a:ext cx="624094" cy="7846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227724" y="730290"/>
            <a:ext cx="132281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84146" y="365874"/>
            <a:ext cx="385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69761" y="831035"/>
            <a:ext cx="1603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Source 1 Address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Generation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984146" y="771883"/>
            <a:ext cx="165003" cy="929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47675" y="771883"/>
            <a:ext cx="1474" cy="21052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6007" y="953099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enable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73673" y="617295"/>
            <a:ext cx="79047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11746" y="192625"/>
            <a:ext cx="69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0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30948" y="408069"/>
            <a:ext cx="67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addr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746664" y="428810"/>
            <a:ext cx="61585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76282" y="425540"/>
            <a:ext cx="71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Constant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984146" y="672216"/>
            <a:ext cx="27084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254986" y="672216"/>
            <a:ext cx="0" cy="50261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49182" y="1180643"/>
            <a:ext cx="1505804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6007" y="1136026"/>
            <a:ext cx="758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write value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5234" y="41403"/>
            <a:ext cx="562031" cy="465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 entry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5234" y="744750"/>
            <a:ext cx="562031" cy="4158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Table</a:t>
            </a:r>
          </a:p>
        </p:txBody>
      </p:sp>
      <p:cxnSp>
        <p:nvCxnSpPr>
          <p:cNvPr id="105" name="Straight Arrow Connector 104"/>
          <p:cNvCxnSpPr>
            <a:stCxn id="102" idx="3"/>
          </p:cNvCxnSpPr>
          <p:nvPr/>
        </p:nvCxnSpPr>
        <p:spPr>
          <a:xfrm flipV="1">
            <a:off x="627265" y="274182"/>
            <a:ext cx="179283" cy="1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7265" y="800550"/>
            <a:ext cx="179285" cy="403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66407" y="510436"/>
            <a:ext cx="0" cy="234047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749181" y="982406"/>
            <a:ext cx="1399968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624475" y="952698"/>
            <a:ext cx="348435" cy="25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634360" y="1105350"/>
            <a:ext cx="559420" cy="252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3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941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959" y="164543"/>
            <a:ext cx="2357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819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8266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4709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595" y="42975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529" y="62177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29" y="1351470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79414" y="775395"/>
            <a:ext cx="45771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3"/>
            <a:ext cx="632401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7941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649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5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149" y="164543"/>
            <a:ext cx="1746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7034" y="164541"/>
            <a:ext cx="2212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9579" y="164543"/>
            <a:ext cx="1973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439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65886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0304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215" y="429750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149" y="621775"/>
            <a:ext cx="5933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0149" y="1351470"/>
            <a:ext cx="5933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97034" y="775395"/>
            <a:ext cx="4186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97034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34119" y="164543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50149" y="160915"/>
            <a:ext cx="5933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9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500" y="164543"/>
            <a:ext cx="2381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03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6687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2980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Monitoring Core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057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595" y="46815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596" y="9290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595" y="162030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595" y="1081415"/>
            <a:ext cx="63240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1058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850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595" y="164545"/>
            <a:ext cx="6324015" cy="203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215" y="164543"/>
            <a:ext cx="148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return pointer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0x12340000 in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[r2,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; store to 0x12340014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6119" y="164543"/>
            <a:ext cx="1997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{r1, r1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0xf}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{base, bounds} of array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if (r1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 r1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[r1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4: if (r2 + 12 &lt;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  r2 + 12 &gt;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 // raise error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[r2 + 12]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[3];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422" y="-31512"/>
            <a:ext cx="131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4307" y="-31512"/>
            <a:ext cx="784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Invalidation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8574" y="-31512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8199" y="164543"/>
            <a:ext cx="249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 // true if dropped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false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||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rf_invalid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3215" y="468155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3216" y="929015"/>
            <a:ext cx="59399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215" y="1620305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215" y="1081415"/>
            <a:ext cx="5939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28200" y="164541"/>
            <a:ext cx="0" cy="2031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86120" y="164542"/>
            <a:ext cx="0" cy="203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3217" y="160914"/>
            <a:ext cx="5939963" cy="2034953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999</Words>
  <Application>Microsoft Office PowerPoint</Application>
  <PresentationFormat>Custom</PresentationFormat>
  <Paragraphs>270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218</cp:revision>
  <cp:lastPrinted>2014-12-16T16:51:31Z</cp:lastPrinted>
  <dcterms:created xsi:type="dcterms:W3CDTF">2006-08-16T00:00:00Z</dcterms:created>
  <dcterms:modified xsi:type="dcterms:W3CDTF">2015-01-05T18:32:02Z</dcterms:modified>
</cp:coreProperties>
</file>