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8" r:id="rId3"/>
    <p:sldId id="272" r:id="rId4"/>
    <p:sldId id="273" r:id="rId5"/>
    <p:sldId id="257" r:id="rId6"/>
    <p:sldId id="262" r:id="rId7"/>
    <p:sldId id="263" r:id="rId8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416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52" tIns="27126" rIns="54252" bIns="271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52" tIns="27126" rIns="54252" bIns="271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0326" y="413588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6025" y="413587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File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187</Words>
  <Application>Microsoft Office PowerPoint</Application>
  <PresentationFormat>Custom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183</cp:revision>
  <cp:lastPrinted>2014-09-12T01:56:54Z</cp:lastPrinted>
  <dcterms:created xsi:type="dcterms:W3CDTF">2006-08-16T00:00:00Z</dcterms:created>
  <dcterms:modified xsi:type="dcterms:W3CDTF">2014-09-13T01:04:40Z</dcterms:modified>
</cp:coreProperties>
</file>