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80" y="450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4675" y="550863"/>
            <a:ext cx="2260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613" tIns="35809" rIns="71613" bIns="358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613" tIns="35809" rIns="71613" bIns="3580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1"/>
            <a:ext cx="1179519" cy="17278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54419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Initialization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52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0" y="699271"/>
            <a:ext cx="1036932" cy="85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 Flag 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827579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116113" y="97856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597846"/>
            <a:ext cx="1036932" cy="85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4116"/>
            <a:ext cx="29591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059831" y="1252974"/>
            <a:ext cx="0" cy="41651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3" y="1669835"/>
            <a:ext cx="194371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73373" y="1630393"/>
            <a:ext cx="749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uninitialize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106</cp:revision>
  <cp:lastPrinted>2014-05-23T01:10:17Z</cp:lastPrinted>
  <dcterms:created xsi:type="dcterms:W3CDTF">2006-08-16T00:00:00Z</dcterms:created>
  <dcterms:modified xsi:type="dcterms:W3CDTF">2014-05-23T01:11:00Z</dcterms:modified>
</cp:coreProperties>
</file>