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58" r:id="rId3"/>
    <p:sldId id="272" r:id="rId4"/>
    <p:sldId id="273" r:id="rId5"/>
    <p:sldId id="257" r:id="rId6"/>
    <p:sldId id="262" r:id="rId7"/>
    <p:sldId id="263" r:id="rId8"/>
  </p:sldIdLst>
  <p:sldSz cx="3200400" cy="7772400"/>
  <p:notesSz cx="2743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0" d="100"/>
          <a:sy n="210" d="100"/>
        </p:scale>
        <p:origin x="-1416" y="-72"/>
      </p:cViewPr>
      <p:guideLst>
        <p:guide orient="horz" pos="244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53766" y="5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/>
          <a:lstStyle>
            <a:lvl1pPr algn="r">
              <a:defRPr sz="700"/>
            </a:lvl1pPr>
          </a:lstStyle>
          <a:p>
            <a:fld id="{843567C3-09B7-4EC5-8695-9659B6A4537F}" type="datetimeFigureOut">
              <a:rPr lang="en-US" smtClean="0"/>
              <a:t>9/12/2014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550863"/>
            <a:ext cx="1128712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4252" tIns="27126" rIns="54252" bIns="271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74442" y="3474964"/>
            <a:ext cx="2194322" cy="3291115"/>
          </a:xfrm>
          <a:prstGeom prst="rect">
            <a:avLst/>
          </a:prstGeom>
        </p:spPr>
        <p:txBody>
          <a:bodyPr vert="horz" lIns="54252" tIns="27126" rIns="54252" bIns="2712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l">
              <a:defRPr sz="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53766" y="6948719"/>
            <a:ext cx="1188840" cy="365277"/>
          </a:xfrm>
          <a:prstGeom prst="rect">
            <a:avLst/>
          </a:prstGeom>
        </p:spPr>
        <p:txBody>
          <a:bodyPr vert="horz" lIns="54252" tIns="27126" rIns="54252" bIns="27126" rtlCol="0" anchor="b"/>
          <a:lstStyle>
            <a:lvl1pPr algn="r">
              <a:defRPr sz="700"/>
            </a:lvl1pPr>
          </a:lstStyle>
          <a:p>
            <a:fld id="{88C35175-8102-4C31-9926-0471D2574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2414483"/>
            <a:ext cx="27203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404360"/>
            <a:ext cx="22402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311258"/>
            <a:ext cx="720090" cy="6631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311258"/>
            <a:ext cx="2106930" cy="6631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4994489"/>
            <a:ext cx="2720340" cy="154368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3294276"/>
            <a:ext cx="2720340" cy="17002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1813563"/>
            <a:ext cx="1413510" cy="5129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739798"/>
            <a:ext cx="1414066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2464863"/>
            <a:ext cx="1414066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1739798"/>
            <a:ext cx="1414621" cy="7250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2464863"/>
            <a:ext cx="1414621" cy="4478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309457"/>
            <a:ext cx="1052910" cy="13169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70" y="309457"/>
            <a:ext cx="1789113" cy="66335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1626447"/>
            <a:ext cx="1052910" cy="53165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5440682"/>
            <a:ext cx="1920240" cy="64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694478"/>
            <a:ext cx="1920240" cy="4663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6082982"/>
            <a:ext cx="1920240" cy="9121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311255"/>
            <a:ext cx="28803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1813563"/>
            <a:ext cx="28803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7203866"/>
            <a:ext cx="10134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7203866"/>
            <a:ext cx="7467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15" idx="3"/>
            <a:endCxn id="13" idx="1"/>
          </p:cNvCxnSpPr>
          <p:nvPr/>
        </p:nvCxnSpPr>
        <p:spPr>
          <a:xfrm>
            <a:off x="2099465" y="362360"/>
            <a:ext cx="268835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 flipV="1">
            <a:off x="870505" y="362360"/>
            <a:ext cx="576075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67253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771553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68300" y="897754"/>
            <a:ext cx="80650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8300" y="46657"/>
            <a:ext cx="80650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80650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6580" y="224496"/>
            <a:ext cx="65288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8975" y="0"/>
            <a:ext cx="781225" cy="413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event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0326" y="413588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025" y="413587"/>
            <a:ext cx="614480" cy="264475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RF Metadata</a:t>
            </a:r>
            <a:endParaRPr lang="en-US" sz="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6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45" idx="3"/>
            <a:endCxn id="13" idx="1"/>
          </p:cNvCxnSpPr>
          <p:nvPr/>
        </p:nvCxnSpPr>
        <p:spPr>
          <a:xfrm>
            <a:off x="2291490" y="362361"/>
            <a:ext cx="15362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561795" y="46657"/>
            <a:ext cx="729695" cy="63140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Engine</a:t>
            </a:r>
          </a:p>
        </p:txBody>
      </p:sp>
      <p:cxnSp>
        <p:nvCxnSpPr>
          <p:cNvPr id="46" name="Straight Arrow Connector 45"/>
          <p:cNvCxnSpPr>
            <a:stCxn id="45" idx="2"/>
            <a:endCxn id="47" idx="0"/>
          </p:cNvCxnSpPr>
          <p:nvPr/>
        </p:nvCxnSpPr>
        <p:spPr>
          <a:xfrm>
            <a:off x="1926643" y="678065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61795" y="897753"/>
            <a:ext cx="729695" cy="31570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Dataflow Flags</a:t>
            </a:r>
          </a:p>
        </p:txBody>
      </p:sp>
      <p:cxnSp>
        <p:nvCxnSpPr>
          <p:cNvPr id="54" name="Straight Arrow Connector 53"/>
          <p:cNvCxnSpPr>
            <a:stCxn id="14" idx="3"/>
            <a:endCxn id="15" idx="1"/>
          </p:cNvCxnSpPr>
          <p:nvPr/>
        </p:nvCxnSpPr>
        <p:spPr>
          <a:xfrm>
            <a:off x="793695" y="362362"/>
            <a:ext cx="154935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4" idx="2"/>
            <a:endCxn id="70" idx="0"/>
          </p:cNvCxnSpPr>
          <p:nvPr/>
        </p:nvCxnSpPr>
        <p:spPr>
          <a:xfrm>
            <a:off x="428848" y="678066"/>
            <a:ext cx="0" cy="219688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400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State</a:t>
            </a:r>
          </a:p>
        </p:txBody>
      </p:sp>
      <p:cxnSp>
        <p:nvCxnSpPr>
          <p:cNvPr id="75" name="Straight Arrow Connector 74"/>
          <p:cNvCxnSpPr>
            <a:stCxn id="13" idx="2"/>
            <a:endCxn id="77" idx="0"/>
          </p:cNvCxnSpPr>
          <p:nvPr/>
        </p:nvCxnSpPr>
        <p:spPr>
          <a:xfrm>
            <a:off x="2809958" y="678064"/>
            <a:ext cx="0" cy="2196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445110" y="897754"/>
            <a:ext cx="729695" cy="315705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45110" y="46657"/>
            <a:ext cx="729695" cy="63140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Core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0" y="46658"/>
            <a:ext cx="729695" cy="631408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Main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8630" y="224498"/>
            <a:ext cx="459545" cy="275727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FIFO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stCxn id="15" idx="3"/>
            <a:endCxn id="45" idx="1"/>
          </p:cNvCxnSpPr>
          <p:nvPr/>
        </p:nvCxnSpPr>
        <p:spPr>
          <a:xfrm flipV="1">
            <a:off x="1408175" y="362361"/>
            <a:ext cx="153620" cy="1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5" y="164543"/>
            <a:ext cx="1382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1: call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malloc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;return pointer 0x12340000 in r1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r2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, #8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; r2 is not a pointer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3a: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mov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#1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3b: </a:t>
            </a:r>
            <a:r>
              <a:rPr lang="en-US" sz="6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 r3, [r1, #12]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   ; store to 0x1234000c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add r2, r2</a:t>
            </a:r>
            <a:r>
              <a:rPr lang="en-US" sz="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r3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98" y="-23380"/>
            <a:ext cx="129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Main Core (Assembly)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1675" y="-23007"/>
            <a:ext cx="976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 pitchFamily="34" charset="0"/>
                <a:cs typeface="Arial" pitchFamily="34" charset="0"/>
              </a:rPr>
              <a:t>Null Filtering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1867" y="164543"/>
            <a:ext cx="18357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1: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= false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2: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3: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= true</a:t>
            </a:r>
          </a:p>
          <a:p>
            <a:endParaRPr lang="en-US" sz="600" dirty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3b: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[1]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mem_null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 + 12]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</a:t>
            </a:r>
          </a:p>
          <a:p>
            <a:endParaRPr lang="en-US" sz="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: if (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 &amp;&amp;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[3]) {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  // drop monitoring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[r3] =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[3] &amp; </a:t>
            </a:r>
            <a:r>
              <a:rPr lang="en-US" sz="600" dirty="0" err="1" smtClean="0">
                <a:latin typeface="Consolas" pitchFamily="49" charset="0"/>
                <a:cs typeface="Consolas" pitchFamily="49" charset="0"/>
              </a:rPr>
              <a:t>rf_null</a:t>
            </a:r>
            <a:r>
              <a:rPr lang="en-US" sz="600" dirty="0" smtClean="0">
                <a:latin typeface="Consolas" pitchFamily="49" charset="0"/>
                <a:cs typeface="Consolas" pitchFamily="49" charset="0"/>
              </a:rPr>
              <a:t>[2]</a:t>
            </a:r>
            <a:endParaRPr lang="en-US" sz="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5594" y="429750"/>
            <a:ext cx="3162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994" y="736990"/>
            <a:ext cx="31620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8393" y="1351470"/>
            <a:ext cx="31620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409" y="890610"/>
            <a:ext cx="3149209" cy="34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51867" y="164541"/>
            <a:ext cx="0" cy="16093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596" y="164546"/>
            <a:ext cx="3162006" cy="16093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3820" y="65208"/>
            <a:ext cx="649117" cy="12478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23931" y="45700"/>
            <a:ext cx="0" cy="1205505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89960" y="852205"/>
            <a:ext cx="2646440" cy="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78581" y="843701"/>
            <a:ext cx="437487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time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490" y="46824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23931" y="522839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5368" y="651675"/>
            <a:ext cx="95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90" y="536461"/>
            <a:ext cx="500160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initial slack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8854" y="65207"/>
            <a:ext cx="775204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 overheads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969576" y="522839"/>
            <a:ext cx="190634" cy="198834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160210" y="592837"/>
            <a:ext cx="345645" cy="128836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064894" y="314535"/>
            <a:ext cx="210531" cy="27272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25986" y="314325"/>
            <a:ext cx="0" cy="34293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505855" y="595299"/>
            <a:ext cx="422455" cy="440627"/>
          </a:xfrm>
          <a:prstGeom prst="straightConnector1">
            <a:avLst/>
          </a:prstGeom>
          <a:ln w="19050">
            <a:solidFill>
              <a:srgbClr val="C0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28310" y="657197"/>
            <a:ext cx="1016065" cy="378729"/>
          </a:xfrm>
          <a:prstGeom prst="straightConnector1">
            <a:avLst/>
          </a:prstGeom>
          <a:ln w="19050">
            <a:solidFill>
              <a:srgbClr val="00B05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8787" y="1074130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3530" y="1074130"/>
            <a:ext cx="729695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drop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392938" y="1074129"/>
            <a:ext cx="743462" cy="200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perform monitoring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1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4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529519" y="45700"/>
            <a:ext cx="230429" cy="230429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02441" y="4570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>
            <a:stCxn id="29" idx="6"/>
            <a:endCxn id="30" idx="2"/>
          </p:cNvCxnSpPr>
          <p:nvPr/>
        </p:nvCxnSpPr>
        <p:spPr>
          <a:xfrm>
            <a:off x="759948" y="16091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475363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32870" y="161240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948285" y="46022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705792" y="161238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178714" y="161236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475362" y="343520"/>
            <a:ext cx="230429" cy="230429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</a:t>
            </a:r>
          </a:p>
        </p:txBody>
      </p:sp>
      <p:cxnSp>
        <p:nvCxnSpPr>
          <p:cNvPr id="47" name="Straight Arrow Connector 46"/>
          <p:cNvCxnSpPr>
            <a:stCxn id="30" idx="5"/>
            <a:endCxn id="46" idx="2"/>
          </p:cNvCxnSpPr>
          <p:nvPr/>
        </p:nvCxnSpPr>
        <p:spPr>
          <a:xfrm>
            <a:off x="1199124" y="242385"/>
            <a:ext cx="276238" cy="216350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709344" y="458735"/>
            <a:ext cx="242493" cy="2"/>
          </a:xfrm>
          <a:prstGeom prst="straightConnector1">
            <a:avLst/>
          </a:prstGeom>
          <a:ln w="19050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51837" y="343520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21207" y="45699"/>
            <a:ext cx="230429" cy="23042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en-US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3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187</Words>
  <Application>Microsoft Office PowerPoint</Application>
  <PresentationFormat>Custom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</dc:creator>
  <cp:lastModifiedBy>Daniel Lo</cp:lastModifiedBy>
  <cp:revision>178</cp:revision>
  <cp:lastPrinted>2014-09-12T01:56:54Z</cp:lastPrinted>
  <dcterms:created xsi:type="dcterms:W3CDTF">2006-08-16T00:00:00Z</dcterms:created>
  <dcterms:modified xsi:type="dcterms:W3CDTF">2014-09-12T14:14:36Z</dcterms:modified>
</cp:coreProperties>
</file>