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6" r:id="rId3"/>
    <p:sldId id="265" r:id="rId4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06" y="-7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47" tIns="35775" rIns="71547" bIns="35775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47" tIns="35775" rIns="71547" bIns="35775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47" tIns="35775" rIns="71547" bIns="357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47" tIns="35775" rIns="71547" bIns="3577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47" tIns="35775" rIns="71547" bIns="35775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47" tIns="35775" rIns="71547" bIns="35775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66395"/>
            <a:ext cx="179283" cy="778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(r1 &lt;&lt; 32) | (r1 + 0xf)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bound(metadata[1]))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81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826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95" y="42975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29" y="62177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29" y="135147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79414" y="775395"/>
            <a:ext cx="45771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 &lt;&lt; 32) | (r1 + 0xf)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= 0x123400001234000f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base(metadata[1])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bound(metadata[1]))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base(metadata[2])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bound(metadata[2]))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03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68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95" y="46815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96" y="9290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95" y="162030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95" y="10814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5"/>
            <a:ext cx="6324015" cy="203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497</Words>
  <Application>Microsoft Office PowerPoint</Application>
  <PresentationFormat>Custom</PresentationFormat>
  <Paragraphs>135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196</cp:revision>
  <cp:lastPrinted>2014-09-12T14:19:33Z</cp:lastPrinted>
  <dcterms:created xsi:type="dcterms:W3CDTF">2006-08-16T00:00:00Z</dcterms:created>
  <dcterms:modified xsi:type="dcterms:W3CDTF">2014-09-12T14:20:00Z</dcterms:modified>
</cp:coreProperties>
</file>