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57" r:id="rId5"/>
    <p:sldId id="262" r:id="rId6"/>
    <p:sldId id="263" r:id="rId7"/>
    <p:sldId id="264" r:id="rId8"/>
    <p:sldId id="259" r:id="rId9"/>
    <p:sldId id="260" r:id="rId10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70" d="100"/>
          <a:sy n="270" d="100"/>
        </p:scale>
        <p:origin x="-1386" y="-36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306" tIns="27153" rIns="54306" bIns="27153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306" tIns="27153" rIns="54306" bIns="27153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306" tIns="27153" rIns="54306" bIns="2715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2" y="3474964"/>
            <a:ext cx="2194322" cy="3291115"/>
          </a:xfrm>
          <a:prstGeom prst="rect">
            <a:avLst/>
          </a:prstGeom>
        </p:spPr>
        <p:txBody>
          <a:bodyPr vert="horz" lIns="54306" tIns="27153" rIns="54306" bIns="2715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306" tIns="27153" rIns="54306" bIns="27153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306" tIns="27153" rIns="54306" bIns="27153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7175" y="282466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6705" y="101493"/>
            <a:ext cx="762000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MonitoringCore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7" y="101493"/>
            <a:ext cx="1383378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Core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1446885" y="420327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95860" y="-69515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102" y="74229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87705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507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I-Cache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2062" y="1023703"/>
            <a:ext cx="69129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 Cache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9679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87705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3695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-Cache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20290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24629" y="1351105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507" y="1638182"/>
            <a:ext cx="3105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0315" y="1638182"/>
            <a:ext cx="215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Bus to L2 cache or memory controller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56415" y="417195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021732" y="362361"/>
            <a:ext cx="1929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53629" y="46657"/>
            <a:ext cx="768103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637681" y="678065"/>
            <a:ext cx="0" cy="2196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53629" y="897754"/>
            <a:ext cx="768103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45" idx="1"/>
          </p:cNvCxnSpPr>
          <p:nvPr/>
        </p:nvCxnSpPr>
        <p:spPr>
          <a:xfrm flipV="1">
            <a:off x="1016736" y="362361"/>
            <a:ext cx="236893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632685" y="678066"/>
            <a:ext cx="2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8634" y="897754"/>
            <a:ext cx="768106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598729" y="678064"/>
            <a:ext cx="1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214679" y="897754"/>
            <a:ext cx="76810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4677" y="46657"/>
            <a:ext cx="768103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633" y="46658"/>
            <a:ext cx="768103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715414" y="548186"/>
            <a:ext cx="654105" cy="3729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5083" y="176952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602815" y="331520"/>
            <a:ext cx="900561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299244" y="335341"/>
            <a:ext cx="908710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653075"/>
            <a:ext cx="654105" cy="1631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5542" y="20305"/>
            <a:ext cx="652912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15415" y="20559"/>
            <a:ext cx="654105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Dropping Policy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1378454" y="176952"/>
            <a:ext cx="336961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73465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45" idx="1"/>
          </p:cNvCxnSpPr>
          <p:nvPr/>
        </p:nvCxnSpPr>
        <p:spPr>
          <a:xfrm>
            <a:off x="1378455" y="734654"/>
            <a:ext cx="3369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3973" y="733886"/>
            <a:ext cx="544255" cy="76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58034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91490" y="486799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>
            <a:stCxn id="19" idx="2"/>
            <a:endCxn id="45" idx="0"/>
          </p:cNvCxnSpPr>
          <p:nvPr/>
        </p:nvCxnSpPr>
        <p:spPr>
          <a:xfrm flipH="1">
            <a:off x="2042467" y="333853"/>
            <a:ext cx="1" cy="2143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484985" y="312277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3820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3931" y="45700"/>
            <a:ext cx="0" cy="120550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960" y="852205"/>
            <a:ext cx="26464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78581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90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3931" y="522839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368" y="651675"/>
            <a:ext cx="9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90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 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8854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overheads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9576" y="522839"/>
            <a:ext cx="190634" cy="198834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60210" y="592837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64894" y="314535"/>
            <a:ext cx="210531" cy="27272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25986" y="314325"/>
            <a:ext cx="0" cy="34293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05855" y="595299"/>
            <a:ext cx="422455" cy="440627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28310" y="657197"/>
            <a:ext cx="1016065" cy="378729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8787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3530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2938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19126" y="186452"/>
            <a:ext cx="34266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405" y="-67464"/>
            <a:ext cx="7504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overhead budget (%)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46307" y="50623"/>
            <a:ext cx="596185" cy="3172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Counter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244399" y="367832"/>
            <a:ext cx="0" cy="1641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87927" y="494905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stall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46647" y="797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5290" y="116213"/>
            <a:ext cx="3279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83244" y="45901"/>
            <a:ext cx="401741" cy="1406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1/x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1795" y="-69515"/>
            <a:ext cx="270055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542492" y="189399"/>
            <a:ext cx="45495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84986" y="116213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4985" y="301868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4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94</Words>
  <Application>Microsoft Office PowerPoint</Application>
  <PresentationFormat>Custom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105</cp:revision>
  <cp:lastPrinted>2014-05-27T22:33:02Z</cp:lastPrinted>
  <dcterms:created xsi:type="dcterms:W3CDTF">2006-08-16T00:00:00Z</dcterms:created>
  <dcterms:modified xsi:type="dcterms:W3CDTF">2014-05-27T22:33:18Z</dcterms:modified>
</cp:coreProperties>
</file>