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67" r:id="rId5"/>
    <p:sldId id="261" r:id="rId6"/>
    <p:sldId id="270" r:id="rId7"/>
    <p:sldId id="266" r:id="rId8"/>
    <p:sldId id="257" r:id="rId9"/>
    <p:sldId id="262" r:id="rId10"/>
    <p:sldId id="263" r:id="rId11"/>
    <p:sldId id="264" r:id="rId12"/>
    <p:sldId id="259" r:id="rId13"/>
    <p:sldId id="260" r:id="rId14"/>
    <p:sldId id="265" r:id="rId15"/>
    <p:sldId id="268" r:id="rId16"/>
    <p:sldId id="271" r:id="rId17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156" y="-114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79" tIns="27140" rIns="54279" bIns="27140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79" tIns="27140" rIns="54279" bIns="27140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79" tIns="27140" rIns="54279" bIns="271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79" tIns="27140" rIns="54279" bIns="2714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79" tIns="27140" rIns="54279" bIns="27140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79" tIns="27140" rIns="54279" bIns="27140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19126" y="186452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05" y="-67464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6307" y="50623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44399" y="367832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7927" y="494905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6647" y="797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5290" y="116213"/>
            <a:ext cx="3279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3244" y="45901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1795" y="-69515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542492" y="189399"/>
            <a:ext cx="45495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4986" y="116213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4985" y="301868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5876" y="218675"/>
            <a:ext cx="1114324" cy="902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5876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9645" y="1121039"/>
            <a:ext cx="25887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8300" y="1106088"/>
            <a:ext cx="67893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6325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595" y="122508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6275" y="141304"/>
            <a:ext cx="781868" cy="15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7932" y="222772"/>
            <a:ext cx="95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0" y="1005824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ross 35"/>
          <p:cNvSpPr/>
          <p:nvPr/>
        </p:nvSpPr>
        <p:spPr>
          <a:xfrm rot="2691789">
            <a:off x="2169391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7712" y="-31110"/>
            <a:ext cx="584976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1542593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2"/>
          </p:cNvCxnSpPr>
          <p:nvPr/>
        </p:nvCxnSpPr>
        <p:spPr>
          <a:xfrm flipH="1">
            <a:off x="485877" y="263606"/>
            <a:ext cx="1073687" cy="857434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49119" y="222773"/>
            <a:ext cx="545330" cy="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5290" y="766891"/>
            <a:ext cx="74330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artial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971177" y="63471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26" idx="2"/>
            <a:endCxn id="25" idx="0"/>
          </p:cNvCxnSpPr>
          <p:nvPr/>
        </p:nvCxnSpPr>
        <p:spPr>
          <a:xfrm flipH="1">
            <a:off x="1050456" y="315226"/>
            <a:ext cx="1" cy="2728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1462" y="315226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3264" y="588044"/>
            <a:ext cx="974383" cy="26479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droppable event?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3265" y="50428"/>
            <a:ext cx="974383" cy="2647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&lt; 0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55476" y="1121040"/>
            <a:ext cx="893554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onitor events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06645" y="1121040"/>
            <a:ext cx="687619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rop event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002253" y="182827"/>
            <a:ext cx="0" cy="9766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542172" y="733174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37648" y="182827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60488" y="-8651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460487" y="54496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stCxn id="25" idx="2"/>
          </p:cNvCxnSpPr>
          <p:nvPr/>
        </p:nvCxnSpPr>
        <p:spPr>
          <a:xfrm flipH="1">
            <a:off x="1050455" y="852841"/>
            <a:ext cx="1" cy="30660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71462" y="85220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3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H="1" flipV="1">
            <a:off x="775939" y="151691"/>
            <a:ext cx="1143655" cy="9543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701475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5244" y="1121039"/>
            <a:ext cx="14593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1650" y="1112536"/>
            <a:ext cx="1178199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 matching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81924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676" y="152411"/>
            <a:ext cx="1075341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841131" y="20508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17021" y="468155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sub-flow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1240012" y="52800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39476" y="831694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unrestricted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ross 18"/>
          <p:cNvSpPr/>
          <p:nvPr/>
        </p:nvSpPr>
        <p:spPr>
          <a:xfrm rot="2691789">
            <a:off x="1662467" y="891544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5468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890609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3891" y="177461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472689" y="450680"/>
            <a:ext cx="1138886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414460" y="450556"/>
            <a:ext cx="1139141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438911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350" y="20814"/>
            <a:ext cx="651851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438911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58103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583370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42672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320830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438911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76201" y="177461"/>
            <a:ext cx="770969" cy="50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0"/>
          </p:cNvCxnSpPr>
          <p:nvPr/>
        </p:nvCxnSpPr>
        <p:spPr>
          <a:xfrm>
            <a:off x="2147169" y="177969"/>
            <a:ext cx="1" cy="26094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698585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698585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698585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698585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1025026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986064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41343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621776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600476" y="309633"/>
            <a:ext cx="883314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86548" y="309635"/>
            <a:ext cx="883317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170078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170078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312201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314537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157890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5199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170078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429752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429752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429752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429752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756193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717231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79409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5414" y="548186"/>
            <a:ext cx="654105" cy="372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5083" y="176952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602815" y="331520"/>
            <a:ext cx="900561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99244" y="335341"/>
            <a:ext cx="908710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653075"/>
            <a:ext cx="654105" cy="1631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5542" y="20305"/>
            <a:ext cx="652912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5415" y="20559"/>
            <a:ext cx="654105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Policy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378454" y="176952"/>
            <a:ext cx="336961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73465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45" idx="1"/>
          </p:cNvCxnSpPr>
          <p:nvPr/>
        </p:nvCxnSpPr>
        <p:spPr>
          <a:xfrm>
            <a:off x="1378455" y="734654"/>
            <a:ext cx="3369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73" y="733886"/>
            <a:ext cx="544255" cy="76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58034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1490" y="486799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cxnSp>
        <p:nvCxnSpPr>
          <p:cNvPr id="48" name="Straight Arrow Connector 47"/>
          <p:cNvCxnSpPr>
            <a:stCxn id="19" idx="2"/>
            <a:endCxn id="45" idx="0"/>
          </p:cNvCxnSpPr>
          <p:nvPr/>
        </p:nvCxnSpPr>
        <p:spPr>
          <a:xfrm flipH="1">
            <a:off x="2042467" y="333853"/>
            <a:ext cx="1" cy="2143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84985" y="31227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201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185</Words>
  <Application>Microsoft Office PowerPoint</Application>
  <PresentationFormat>Custom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129</cp:revision>
  <cp:lastPrinted>2014-05-30T00:35:46Z</cp:lastPrinted>
  <dcterms:created xsi:type="dcterms:W3CDTF">2006-08-16T00:00:00Z</dcterms:created>
  <dcterms:modified xsi:type="dcterms:W3CDTF">2014-05-30T00:43:23Z</dcterms:modified>
</cp:coreProperties>
</file>