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67" r:id="rId5"/>
    <p:sldId id="261" r:id="rId6"/>
    <p:sldId id="270" r:id="rId7"/>
    <p:sldId id="266" r:id="rId8"/>
    <p:sldId id="257" r:id="rId9"/>
    <p:sldId id="262" r:id="rId10"/>
    <p:sldId id="263" r:id="rId11"/>
    <p:sldId id="264" r:id="rId12"/>
    <p:sldId id="259" r:id="rId13"/>
    <p:sldId id="260" r:id="rId14"/>
    <p:sldId id="265" r:id="rId15"/>
    <p:sldId id="268" r:id="rId16"/>
    <p:sldId id="271" r:id="rId17"/>
    <p:sldId id="272" r:id="rId18"/>
    <p:sldId id="279" r:id="rId19"/>
    <p:sldId id="280" r:id="rId20"/>
    <p:sldId id="281" r:id="rId21"/>
    <p:sldId id="282" r:id="rId22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416" y="-10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52" tIns="27126" rIns="54252" bIns="271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52" tIns="27126" rIns="54252" bIns="271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6" idx="2"/>
            <a:endCxn id="25" idx="0"/>
          </p:cNvCxnSpPr>
          <p:nvPr/>
        </p:nvCxnSpPr>
        <p:spPr>
          <a:xfrm flipH="1">
            <a:off x="1050456" y="315226"/>
            <a:ext cx="1" cy="2728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462" y="315226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264" y="588044"/>
            <a:ext cx="974383" cy="2647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droppable event?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3265" y="50428"/>
            <a:ext cx="974383" cy="2647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&lt; 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55476" y="1121040"/>
            <a:ext cx="893554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onitor events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645" y="1121040"/>
            <a:ext cx="687619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rop event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02253" y="182827"/>
            <a:ext cx="0" cy="9766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42172" y="733174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7648" y="182827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60488" y="-8651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60487" y="54496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cxnSp>
        <p:nvCxnSpPr>
          <p:cNvPr id="86" name="Straight Arrow Connector 85"/>
          <p:cNvCxnSpPr>
            <a:stCxn id="25" idx="2"/>
          </p:cNvCxnSpPr>
          <p:nvPr/>
        </p:nvCxnSpPr>
        <p:spPr>
          <a:xfrm flipH="1">
            <a:off x="1050455" y="852841"/>
            <a:ext cx="1" cy="30660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71462" y="85220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 flipV="1">
            <a:off x="775939" y="151691"/>
            <a:ext cx="1143655" cy="9543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01475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244" y="1121039"/>
            <a:ext cx="14593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1650" y="1112536"/>
            <a:ext cx="1178199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 matching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81924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676" y="152411"/>
            <a:ext cx="1075341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841131" y="20508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17021" y="468155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sub-flow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1240012" y="52800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9476" y="831694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unrestricted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ross 18"/>
          <p:cNvSpPr/>
          <p:nvPr/>
        </p:nvSpPr>
        <p:spPr>
          <a:xfrm rot="2691789">
            <a:off x="1662467" y="891544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oss 10"/>
          <p:cNvSpPr/>
          <p:nvPr/>
        </p:nvSpPr>
        <p:spPr>
          <a:xfrm rot="2672377">
            <a:off x="1452313" y="968301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84103" y="1005825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4463" y="1159445"/>
            <a:ext cx="224557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8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88553" y="1428280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4463" y="1543495"/>
            <a:ext cx="96629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/>
          <p:cNvSpPr/>
          <p:nvPr/>
        </p:nvSpPr>
        <p:spPr>
          <a:xfrm rot="2672377">
            <a:off x="1459836" y="1370672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810" y="500223"/>
            <a:ext cx="729695" cy="177841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5110" y="500223"/>
            <a:ext cx="729695" cy="177841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RF Metadata</a:t>
            </a: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No, raise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4503" y="301254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ross 11"/>
          <p:cNvSpPr/>
          <p:nvPr/>
        </p:nvSpPr>
        <p:spPr>
          <a:xfrm rot="2672377">
            <a:off x="1445221" y="341020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75540" y="391345"/>
            <a:ext cx="96012" cy="535196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8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007"/>
            <a:ext cx="1292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Null Filtering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0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0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621776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600476" y="309633"/>
            <a:ext cx="883314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86548" y="309635"/>
            <a:ext cx="883317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170078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170078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312201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314537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157890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5199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170078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429752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429752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429752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429752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756193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717231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940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544</Words>
  <Application>Microsoft Office PowerPoint</Application>
  <PresentationFormat>Custom</PresentationFormat>
  <Paragraphs>241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171</cp:revision>
  <cp:lastPrinted>2014-09-12T01:56:54Z</cp:lastPrinted>
  <dcterms:created xsi:type="dcterms:W3CDTF">2006-08-16T00:00:00Z</dcterms:created>
  <dcterms:modified xsi:type="dcterms:W3CDTF">2014-09-12T05:23:03Z</dcterms:modified>
</cp:coreProperties>
</file>