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67" r:id="rId5"/>
    <p:sldId id="261" r:id="rId6"/>
    <p:sldId id="266" r:id="rId7"/>
    <p:sldId id="257" r:id="rId8"/>
    <p:sldId id="262" r:id="rId9"/>
    <p:sldId id="263" r:id="rId10"/>
    <p:sldId id="264" r:id="rId11"/>
    <p:sldId id="259" r:id="rId12"/>
    <p:sldId id="260" r:id="rId13"/>
    <p:sldId id="265" r:id="rId14"/>
    <p:sldId id="268" r:id="rId15"/>
  </p:sldIdLst>
  <p:sldSz cx="3200400" cy="7772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-1800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3170240" cy="479426"/>
          </a:xfrm>
          <a:prstGeom prst="rect">
            <a:avLst/>
          </a:prstGeom>
        </p:spPr>
        <p:txBody>
          <a:bodyPr vert="horz" lIns="91302" tIns="45651" rIns="91302" bIns="456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6" y="7"/>
            <a:ext cx="3170240" cy="479426"/>
          </a:xfrm>
          <a:prstGeom prst="rect">
            <a:avLst/>
          </a:prstGeom>
        </p:spPr>
        <p:txBody>
          <a:bodyPr vert="horz" lIns="91302" tIns="45651" rIns="91302" bIns="45651" rtlCol="0"/>
          <a:lstStyle>
            <a:lvl1pPr algn="r">
              <a:defRPr sz="1200"/>
            </a:lvl1pPr>
          </a:lstStyle>
          <a:p>
            <a:fld id="{843567C3-09B7-4EC5-8695-9659B6A4537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722313"/>
            <a:ext cx="1482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2" tIns="45651" rIns="91302" bIns="456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6" y="4560891"/>
            <a:ext cx="5851525" cy="4319588"/>
          </a:xfrm>
          <a:prstGeom prst="rect">
            <a:avLst/>
          </a:prstGeom>
        </p:spPr>
        <p:txBody>
          <a:bodyPr vert="horz" lIns="91302" tIns="45651" rIns="91302" bIns="456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94"/>
            <a:ext cx="3170240" cy="479426"/>
          </a:xfrm>
          <a:prstGeom prst="rect">
            <a:avLst/>
          </a:prstGeom>
        </p:spPr>
        <p:txBody>
          <a:bodyPr vert="horz" lIns="91302" tIns="45651" rIns="91302" bIns="456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6" y="9120194"/>
            <a:ext cx="3170240" cy="479426"/>
          </a:xfrm>
          <a:prstGeom prst="rect">
            <a:avLst/>
          </a:prstGeom>
        </p:spPr>
        <p:txBody>
          <a:bodyPr vert="horz" lIns="91302" tIns="45651" rIns="91302" bIns="45651" rtlCol="0" anchor="b"/>
          <a:lstStyle>
            <a:lvl1pPr algn="r">
              <a:defRPr sz="12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595" y="53775"/>
            <a:ext cx="566328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94" y="516140"/>
            <a:ext cx="566328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 flipH="1">
            <a:off x="308758" y="313449"/>
            <a:ext cx="1" cy="20269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9688" y="294774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8910" y="5377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1923" y="124002"/>
            <a:ext cx="31698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85720" y="13058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61310" y="20739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1923" y="183612"/>
            <a:ext cx="39379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1922" y="237725"/>
            <a:ext cx="4693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1922" y="698585"/>
            <a:ext cx="4693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1923" y="621775"/>
            <a:ext cx="39379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1922" y="544965"/>
            <a:ext cx="3169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61059" y="53775"/>
            <a:ext cx="614481" cy="7696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752600" y="236487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0770" y="318572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52600" y="669760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162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123</cp:revision>
  <cp:lastPrinted>2014-05-29T17:35:05Z</cp:lastPrinted>
  <dcterms:created xsi:type="dcterms:W3CDTF">2006-08-16T00:00:00Z</dcterms:created>
  <dcterms:modified xsi:type="dcterms:W3CDTF">2014-05-29T21:57:28Z</dcterms:modified>
</cp:coreProperties>
</file>