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SangHoon" initials="L" lastIdx="1" clrIdx="0">
    <p:extLst>
      <p:ext uri="{19B8F6BF-5375-455C-9EA6-DF929625EA0E}">
        <p15:presenceInfo xmlns:p15="http://schemas.microsoft.com/office/powerpoint/2012/main" userId="S::dl57934@pukyong.ac.kr::00ebca93-973b-4e64-8fb9-0e7e8a354d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FF40FF"/>
    <a:srgbClr val="00CC9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3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t>2019. 1. 9.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t>2019. 1. 9.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6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9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33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t>2019. 1. 9.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t>2019. 1. 9.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t>2019. 1. 9.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t>2019. 1. 9.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7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560378" y="6858000"/>
            <a:ext cx="253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1F1F1"/>
                </a:solidFill>
              </a:rPr>
              <a:t>http://leehyekang.com</a:t>
            </a:r>
            <a:endParaRPr lang="ko-KR" altLang="en-US" dirty="0">
              <a:solidFill>
                <a:srgbClr val="F1F1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10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Apollo + </a:t>
            </a:r>
            <a:r>
              <a:rPr lang="en-US" altLang="ko-KR" sz="3200" b="1" dirty="0" err="1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Graphql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+ React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700FF-E766-514D-AA94-2EF26730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68410"/>
            <a:ext cx="10905066" cy="3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6DF25-CCA6-C04E-BC65-DEA35F501692}"/>
              </a:ext>
            </a:extLst>
          </p:cNvPr>
          <p:cNvSpPr txBox="1"/>
          <p:nvPr/>
        </p:nvSpPr>
        <p:spPr>
          <a:xfrm>
            <a:off x="3510116" y="2794124"/>
            <a:ext cx="5766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r>
              <a:rPr lang="ko-KR" altLang="en-US" sz="44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 </a:t>
            </a:r>
            <a:r>
              <a:rPr lang="en-US" altLang="ko-KR" sz="4400" b="1" dirty="0" err="1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44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문제점</a:t>
            </a:r>
          </a:p>
        </p:txBody>
      </p:sp>
    </p:spTree>
    <p:extLst>
      <p:ext uri="{BB962C8B-B14F-4D97-AF65-F5344CB8AC3E}">
        <p14:creationId xmlns:p14="http://schemas.microsoft.com/office/powerpoint/2010/main" val="72445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734" y="529246"/>
            <a:ext cx="435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너무 많은 </a:t>
            </a:r>
            <a:r>
              <a:rPr lang="en-US" altLang="ko-KR" sz="3200" b="1" dirty="0" err="1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EndPoint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A9925A-2E90-D14D-AA27-5295575D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4" y="1592826"/>
            <a:ext cx="6381372" cy="4173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4893ED-EBC9-5A46-90A4-B54B1F4E0F7B}"/>
              </a:ext>
            </a:extLst>
          </p:cNvPr>
          <p:cNvSpPr txBox="1"/>
          <p:nvPr/>
        </p:nvSpPr>
        <p:spPr>
          <a:xfrm>
            <a:off x="7374192" y="2156229"/>
            <a:ext cx="4498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/living/20190108</a:t>
            </a:r>
          </a:p>
          <a:p>
            <a:r>
              <a:rPr kumimoji="1" lang="en-US" altLang="ko-KR" sz="2400" dirty="0"/>
              <a:t>/shopping/20190108</a:t>
            </a:r>
          </a:p>
          <a:p>
            <a:r>
              <a:rPr kumimoji="1" lang="en-US" altLang="ko-KR" sz="2400" dirty="0"/>
              <a:t>/shopping/shop?</a:t>
            </a:r>
            <a:r>
              <a:rPr kumimoji="1" lang="ko-KR" altLang="en-US" sz="2400" dirty="0" err="1"/>
              <a:t>코랄패션</a:t>
            </a:r>
            <a:r>
              <a:rPr kumimoji="1" lang="ko-KR" altLang="en-US" sz="2400" dirty="0"/>
              <a:t> 닷컴</a:t>
            </a:r>
            <a:endParaRPr kumimoji="1" lang="en-US" altLang="ko-KR" sz="2400" dirty="0"/>
          </a:p>
          <a:p>
            <a:r>
              <a:rPr kumimoji="1" lang="en-US" altLang="ko-KR" sz="2400" dirty="0"/>
              <a:t>.</a:t>
            </a:r>
          </a:p>
          <a:p>
            <a:r>
              <a:rPr kumimoji="1" lang="en-US" altLang="ko-KR" sz="2400" dirty="0"/>
              <a:t>.</a:t>
            </a:r>
          </a:p>
          <a:p>
            <a:r>
              <a:rPr kumimoji="1" lang="en-US" altLang="ko-KR" sz="2400" dirty="0"/>
              <a:t>.</a:t>
            </a:r>
          </a:p>
          <a:p>
            <a:r>
              <a:rPr kumimoji="1" lang="en-US" altLang="ko-KR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FF17-7A6B-5E40-9F15-8C380D3D15DA}"/>
              </a:ext>
            </a:extLst>
          </p:cNvPr>
          <p:cNvSpPr txBox="1"/>
          <p:nvPr/>
        </p:nvSpPr>
        <p:spPr>
          <a:xfrm>
            <a:off x="11385755" y="585511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75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2CE501E-041B-0F47-95F0-5B97077FC8B1}"/>
              </a:ext>
            </a:extLst>
          </p:cNvPr>
          <p:cNvSpPr/>
          <p:nvPr/>
        </p:nvSpPr>
        <p:spPr>
          <a:xfrm>
            <a:off x="657918" y="678114"/>
            <a:ext cx="3403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Over Fetching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C7A72-6C9F-5E4F-BD2B-D3B69B2A5B81}"/>
              </a:ext>
            </a:extLst>
          </p:cNvPr>
          <p:cNvSpPr txBox="1"/>
          <p:nvPr/>
        </p:nvSpPr>
        <p:spPr>
          <a:xfrm>
            <a:off x="11326762" y="60173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249C0-C0AA-424E-9280-F6E089D05779}"/>
              </a:ext>
            </a:extLst>
          </p:cNvPr>
          <p:cNvSpPr txBox="1"/>
          <p:nvPr/>
        </p:nvSpPr>
        <p:spPr>
          <a:xfrm>
            <a:off x="1128175" y="2212258"/>
            <a:ext cx="2462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/</a:t>
            </a:r>
            <a:r>
              <a:rPr kumimoji="1" lang="en-US" altLang="ko-KR" dirty="0" err="1"/>
              <a:t>getMovies</a:t>
            </a:r>
            <a:r>
              <a:rPr kumimoji="1" lang="en-US" altLang="ko-KR" dirty="0"/>
              <a:t>/?id=7934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return {</a:t>
            </a:r>
          </a:p>
          <a:p>
            <a:r>
              <a:rPr kumimoji="1" lang="en-US" altLang="ko-KR" dirty="0"/>
              <a:t>	id,</a:t>
            </a:r>
          </a:p>
          <a:p>
            <a:r>
              <a:rPr kumimoji="1" lang="en-US" altLang="ko-KR" dirty="0"/>
              <a:t>	name,</a:t>
            </a:r>
          </a:p>
          <a:p>
            <a:r>
              <a:rPr kumimoji="1" lang="en-US" altLang="ko-KR" dirty="0"/>
              <a:t>	story,</a:t>
            </a:r>
          </a:p>
          <a:p>
            <a:r>
              <a:rPr kumimoji="1" lang="en-US" altLang="ko-KR" dirty="0"/>
              <a:t>	actor</a:t>
            </a:r>
          </a:p>
          <a:p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412C19-4DCF-7E4D-8B13-2BB9CBB09BFD}"/>
              </a:ext>
            </a:extLst>
          </p:cNvPr>
          <p:cNvSpPr/>
          <p:nvPr/>
        </p:nvSpPr>
        <p:spPr>
          <a:xfrm>
            <a:off x="4315299" y="5648010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필요한 데이터만 가져올 수 있습니다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B8F04B-9431-5341-A100-2637CB00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62" y="2212258"/>
            <a:ext cx="61341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6DF25-CCA6-C04E-BC65-DEA35F501692}"/>
              </a:ext>
            </a:extLst>
          </p:cNvPr>
          <p:cNvSpPr txBox="1"/>
          <p:nvPr/>
        </p:nvSpPr>
        <p:spPr>
          <a:xfrm>
            <a:off x="4837471" y="3015350"/>
            <a:ext cx="2153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</a:t>
            </a:r>
            <a:r>
              <a:rPr lang="ko-KR" altLang="en-US" sz="44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344328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6DF25-CCA6-C04E-BC65-DEA35F501692}"/>
              </a:ext>
            </a:extLst>
          </p:cNvPr>
          <p:cNvSpPr txBox="1"/>
          <p:nvPr/>
        </p:nvSpPr>
        <p:spPr>
          <a:xfrm>
            <a:off x="869320" y="841494"/>
            <a:ext cx="206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참고자료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160A1-3817-6042-BB6D-4FB5A43B0F3B}"/>
              </a:ext>
            </a:extLst>
          </p:cNvPr>
          <p:cNvSpPr txBox="1"/>
          <p:nvPr/>
        </p:nvSpPr>
        <p:spPr>
          <a:xfrm>
            <a:off x="2932981" y="2122098"/>
            <a:ext cx="430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hoony-gunputer.tistory.com</a:t>
            </a:r>
            <a:r>
              <a:rPr kumimoji="1" lang="en" altLang="ko-KR" dirty="0"/>
              <a:t>/157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79475-D660-8845-862B-C39E713199BA}"/>
              </a:ext>
            </a:extLst>
          </p:cNvPr>
          <p:cNvSpPr txBox="1"/>
          <p:nvPr/>
        </p:nvSpPr>
        <p:spPr>
          <a:xfrm>
            <a:off x="869320" y="2122098"/>
            <a:ext cx="20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 Babel setting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5F8C6-D896-AF41-8FA3-3F70B450E4F9}"/>
              </a:ext>
            </a:extLst>
          </p:cNvPr>
          <p:cNvSpPr txBox="1"/>
          <p:nvPr/>
        </p:nvSpPr>
        <p:spPr>
          <a:xfrm>
            <a:off x="872659" y="294103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Apollo Setting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28311-5BBD-5845-8D63-CDEDA246C362}"/>
              </a:ext>
            </a:extLst>
          </p:cNvPr>
          <p:cNvSpPr txBox="1"/>
          <p:nvPr/>
        </p:nvSpPr>
        <p:spPr>
          <a:xfrm>
            <a:off x="2932981" y="2941037"/>
            <a:ext cx="500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apollographql</a:t>
            </a:r>
            <a:r>
              <a:rPr kumimoji="1" lang="en" altLang="ko-KR" dirty="0"/>
              <a:t>/react-</a:t>
            </a:r>
            <a:r>
              <a:rPr kumimoji="1" lang="en" altLang="ko-KR" dirty="0" err="1"/>
              <a:t>apollo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87</Words>
  <Application>Microsoft Macintosh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LeeSangHoon</dc:creator>
  <cp:lastModifiedBy>LeeSangHoon</cp:lastModifiedBy>
  <cp:revision>9</cp:revision>
  <dcterms:created xsi:type="dcterms:W3CDTF">2019-01-08T10:57:31Z</dcterms:created>
  <dcterms:modified xsi:type="dcterms:W3CDTF">2019-01-08T17:39:25Z</dcterms:modified>
</cp:coreProperties>
</file>